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5"/>
  </p:notesMasterIdLst>
  <p:sldIdLst>
    <p:sldId id="256" r:id="rId3"/>
    <p:sldId id="257" r:id="rId4"/>
    <p:sldId id="272" r:id="rId5"/>
    <p:sldId id="260" r:id="rId6"/>
    <p:sldId id="332" r:id="rId7"/>
    <p:sldId id="333" r:id="rId8"/>
    <p:sldId id="334" r:id="rId9"/>
    <p:sldId id="335" r:id="rId10"/>
    <p:sldId id="261" r:id="rId11"/>
    <p:sldId id="352" r:id="rId12"/>
    <p:sldId id="274" r:id="rId13"/>
    <p:sldId id="358" r:id="rId14"/>
  </p:sldIdLst>
  <p:sldSz cx="12192000" cy="6858000"/>
  <p:notesSz cx="6669088" cy="9926638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Light" panose="02000000000000000000" pitchFamily="2" charset="0"/>
      <p:regular r:id="rId20"/>
      <p:bold r:id="rId21"/>
      <p:italic r:id="rId22"/>
      <p:boldItalic r:id="rId23"/>
    </p:embeddedFont>
    <p:embeddedFont>
      <p:font typeface="Roboto Slab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6834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9" roundtripDataSignature="AMtx7mjiwnLztGAUpzuuKjc0hlYHn2sv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3589"/>
        <p:guide pos="6834"/>
        <p:guide orient="horz" pos="1344"/>
      </p:guideLst>
    </p:cSldViewPr>
  </p:slideViewPr>
  <p:outlineViewPr>
    <p:cViewPr>
      <p:scale>
        <a:sx n="33" d="100"/>
        <a:sy n="33" d="100"/>
      </p:scale>
      <p:origin x="0" y="-49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89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90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2526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6" name="Google Shape;3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1136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3b13087614_0_19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23b1308761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2492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389c7cf347_0_55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2389c7cf34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113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3b13087614_0_19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23b1308761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0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0" name="Google Shape;3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829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389c7cf347_0_37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2389c7cf34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349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39348cb413_0_0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39348cb4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5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39348cb413_0_0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39348cb4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40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39348cb413_0_0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39348cb4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259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39348cb413_0_0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39348cb4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49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39348cb413_0_0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39348cb4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19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3b13087614_0_19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23b1308761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268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//Couve Entrée">
  <p:cSld name="1_//Couve Entrée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/>
          <p:nvPr/>
        </p:nvSpPr>
        <p:spPr>
          <a:xfrm>
            <a:off x="7256953" y="2608096"/>
            <a:ext cx="808637" cy="1324905"/>
          </a:xfrm>
          <a:custGeom>
            <a:avLst/>
            <a:gdLst/>
            <a:ahLst/>
            <a:cxnLst/>
            <a:rect l="l" t="t" r="r" b="b"/>
            <a:pathLst>
              <a:path w="808638" h="1324905" extrusionOk="0">
                <a:moveTo>
                  <a:pt x="455260" y="507519"/>
                </a:moveTo>
                <a:cubicBezTo>
                  <a:pt x="442463" y="502829"/>
                  <a:pt x="429351" y="497124"/>
                  <a:pt x="415926" y="490387"/>
                </a:cubicBezTo>
                <a:cubicBezTo>
                  <a:pt x="397084" y="482320"/>
                  <a:pt x="377945" y="472924"/>
                  <a:pt x="358460" y="462149"/>
                </a:cubicBezTo>
                <a:cubicBezTo>
                  <a:pt x="338949" y="451407"/>
                  <a:pt x="321148" y="438650"/>
                  <a:pt x="305014" y="423838"/>
                </a:cubicBezTo>
                <a:cubicBezTo>
                  <a:pt x="288889" y="409050"/>
                  <a:pt x="275778" y="392273"/>
                  <a:pt x="265704" y="373415"/>
                </a:cubicBezTo>
                <a:cubicBezTo>
                  <a:pt x="255623" y="354606"/>
                  <a:pt x="250570" y="332428"/>
                  <a:pt x="250570" y="306874"/>
                </a:cubicBezTo>
                <a:cubicBezTo>
                  <a:pt x="250570" y="263857"/>
                  <a:pt x="265358" y="228229"/>
                  <a:pt x="294933" y="199992"/>
                </a:cubicBezTo>
                <a:cubicBezTo>
                  <a:pt x="324492" y="171762"/>
                  <a:pt x="357444" y="157651"/>
                  <a:pt x="393748" y="157651"/>
                </a:cubicBezTo>
                <a:cubicBezTo>
                  <a:pt x="473062" y="157651"/>
                  <a:pt x="539610" y="205375"/>
                  <a:pt x="593394" y="300830"/>
                </a:cubicBezTo>
                <a:lnTo>
                  <a:pt x="740593" y="212096"/>
                </a:lnTo>
                <a:cubicBezTo>
                  <a:pt x="705627" y="140841"/>
                  <a:pt x="658588" y="87767"/>
                  <a:pt x="599438" y="52792"/>
                </a:cubicBezTo>
                <a:cubicBezTo>
                  <a:pt x="540263" y="17833"/>
                  <a:pt x="473722" y="354"/>
                  <a:pt x="399801" y="354"/>
                </a:cubicBezTo>
                <a:cubicBezTo>
                  <a:pt x="351400" y="354"/>
                  <a:pt x="307351" y="8420"/>
                  <a:pt x="267711" y="24554"/>
                </a:cubicBezTo>
                <a:cubicBezTo>
                  <a:pt x="228038" y="40687"/>
                  <a:pt x="193756" y="62865"/>
                  <a:pt x="164866" y="91103"/>
                </a:cubicBezTo>
                <a:cubicBezTo>
                  <a:pt x="135951" y="119340"/>
                  <a:pt x="113444" y="152945"/>
                  <a:pt x="97310" y="191925"/>
                </a:cubicBezTo>
                <a:cubicBezTo>
                  <a:pt x="81177" y="230946"/>
                  <a:pt x="73110" y="273294"/>
                  <a:pt x="73110" y="318970"/>
                </a:cubicBezTo>
                <a:cubicBezTo>
                  <a:pt x="73110" y="364695"/>
                  <a:pt x="80830" y="404369"/>
                  <a:pt x="96311" y="437949"/>
                </a:cubicBezTo>
                <a:cubicBezTo>
                  <a:pt x="111751" y="471570"/>
                  <a:pt x="132261" y="501162"/>
                  <a:pt x="157815" y="526691"/>
                </a:cubicBezTo>
                <a:cubicBezTo>
                  <a:pt x="183328" y="552229"/>
                  <a:pt x="212573" y="575075"/>
                  <a:pt x="245533" y="595246"/>
                </a:cubicBezTo>
                <a:cubicBezTo>
                  <a:pt x="278461" y="615409"/>
                  <a:pt x="312396" y="634267"/>
                  <a:pt x="347371" y="651714"/>
                </a:cubicBezTo>
                <a:cubicBezTo>
                  <a:pt x="366180" y="661134"/>
                  <a:pt x="383989" y="669854"/>
                  <a:pt x="400816" y="677920"/>
                </a:cubicBezTo>
                <a:cubicBezTo>
                  <a:pt x="417594" y="685987"/>
                  <a:pt x="434082" y="694756"/>
                  <a:pt x="450216" y="704143"/>
                </a:cubicBezTo>
                <a:cubicBezTo>
                  <a:pt x="499929" y="731052"/>
                  <a:pt x="542632" y="761610"/>
                  <a:pt x="578276" y="795891"/>
                </a:cubicBezTo>
                <a:cubicBezTo>
                  <a:pt x="613879" y="830165"/>
                  <a:pt x="631705" y="875552"/>
                  <a:pt x="631705" y="932019"/>
                </a:cubicBezTo>
                <a:cubicBezTo>
                  <a:pt x="631705" y="961603"/>
                  <a:pt x="626322" y="990493"/>
                  <a:pt x="615571" y="1018731"/>
                </a:cubicBezTo>
                <a:cubicBezTo>
                  <a:pt x="604796" y="1046960"/>
                  <a:pt x="590017" y="1071862"/>
                  <a:pt x="571208" y="1093338"/>
                </a:cubicBezTo>
                <a:cubicBezTo>
                  <a:pt x="552367" y="1114863"/>
                  <a:pt x="530528" y="1132359"/>
                  <a:pt x="505675" y="1145776"/>
                </a:cubicBezTo>
                <a:cubicBezTo>
                  <a:pt x="480773" y="1159226"/>
                  <a:pt x="454245" y="1165947"/>
                  <a:pt x="426015" y="1165947"/>
                </a:cubicBezTo>
                <a:cubicBezTo>
                  <a:pt x="368202" y="1165947"/>
                  <a:pt x="317779" y="1146469"/>
                  <a:pt x="274770" y="1107465"/>
                </a:cubicBezTo>
                <a:cubicBezTo>
                  <a:pt x="231728" y="1068485"/>
                  <a:pt x="192757" y="1018731"/>
                  <a:pt x="157815" y="958242"/>
                </a:cubicBezTo>
                <a:lnTo>
                  <a:pt x="2532" y="1034864"/>
                </a:lnTo>
                <a:cubicBezTo>
                  <a:pt x="38828" y="1127628"/>
                  <a:pt x="94288" y="1199205"/>
                  <a:pt x="168904" y="1249636"/>
                </a:cubicBezTo>
                <a:cubicBezTo>
                  <a:pt x="243527" y="1300043"/>
                  <a:pt x="329215" y="1325259"/>
                  <a:pt x="426015" y="1325259"/>
                </a:cubicBezTo>
                <a:cubicBezTo>
                  <a:pt x="483795" y="1325259"/>
                  <a:pt x="536233" y="1314468"/>
                  <a:pt x="583304" y="1292992"/>
                </a:cubicBezTo>
                <a:cubicBezTo>
                  <a:pt x="630351" y="1271492"/>
                  <a:pt x="670684" y="1242247"/>
                  <a:pt x="704297" y="1205265"/>
                </a:cubicBezTo>
                <a:cubicBezTo>
                  <a:pt x="737894" y="1168308"/>
                  <a:pt x="764100" y="1125291"/>
                  <a:pt x="782950" y="1076197"/>
                </a:cubicBezTo>
                <a:cubicBezTo>
                  <a:pt x="801767" y="1027152"/>
                  <a:pt x="811171" y="975713"/>
                  <a:pt x="811171" y="921938"/>
                </a:cubicBezTo>
                <a:cubicBezTo>
                  <a:pt x="811171" y="866824"/>
                  <a:pt x="803104" y="819431"/>
                  <a:pt x="786988" y="779766"/>
                </a:cubicBezTo>
                <a:cubicBezTo>
                  <a:pt x="770854" y="740118"/>
                  <a:pt x="748322" y="705142"/>
                  <a:pt x="719432" y="674898"/>
                </a:cubicBezTo>
                <a:cubicBezTo>
                  <a:pt x="690500" y="644646"/>
                  <a:pt x="656574" y="617779"/>
                  <a:pt x="617586" y="594247"/>
                </a:cubicBezTo>
                <a:cubicBezTo>
                  <a:pt x="578573" y="570724"/>
                  <a:pt x="536233" y="547539"/>
                  <a:pt x="490549" y="524668"/>
                </a:cubicBezTo>
                <a:cubicBezTo>
                  <a:pt x="479766" y="517947"/>
                  <a:pt x="468017" y="512250"/>
                  <a:pt x="455260" y="50751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0D0D0D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4353563" y="2609027"/>
            <a:ext cx="916107" cy="1323023"/>
          </a:xfrm>
          <a:custGeom>
            <a:avLst/>
            <a:gdLst/>
            <a:ahLst/>
            <a:cxnLst/>
            <a:rect l="l" t="t" r="r" b="b"/>
            <a:pathLst>
              <a:path w="916107" h="1323023" extrusionOk="0">
                <a:moveTo>
                  <a:pt x="917045" y="415"/>
                </a:moveTo>
                <a:cubicBezTo>
                  <a:pt x="917045" y="258609"/>
                  <a:pt x="917251" y="605455"/>
                  <a:pt x="917251" y="846112"/>
                </a:cubicBezTo>
                <a:cubicBezTo>
                  <a:pt x="917251" y="1097643"/>
                  <a:pt x="711776" y="1323438"/>
                  <a:pt x="459206" y="1323438"/>
                </a:cubicBezTo>
                <a:cubicBezTo>
                  <a:pt x="206619" y="1323438"/>
                  <a:pt x="1144" y="1097643"/>
                  <a:pt x="1144" y="846112"/>
                </a:cubicBezTo>
                <a:cubicBezTo>
                  <a:pt x="1144" y="594581"/>
                  <a:pt x="1235" y="229678"/>
                  <a:pt x="1235" y="415"/>
                </a:cubicBezTo>
                <a:lnTo>
                  <a:pt x="199419" y="415"/>
                </a:lnTo>
                <a:cubicBezTo>
                  <a:pt x="199419" y="146211"/>
                  <a:pt x="199130" y="690301"/>
                  <a:pt x="199130" y="846112"/>
                </a:cubicBezTo>
                <a:cubicBezTo>
                  <a:pt x="199130" y="1001915"/>
                  <a:pt x="302346" y="1128672"/>
                  <a:pt x="459206" y="1128672"/>
                </a:cubicBezTo>
                <a:cubicBezTo>
                  <a:pt x="616032" y="1128672"/>
                  <a:pt x="719249" y="1001915"/>
                  <a:pt x="719249" y="846112"/>
                </a:cubicBezTo>
                <a:lnTo>
                  <a:pt x="719249" y="415"/>
                </a:lnTo>
                <a:lnTo>
                  <a:pt x="917045" y="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0D0D0D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6413603" y="2607071"/>
            <a:ext cx="818736" cy="1282548"/>
          </a:xfrm>
          <a:custGeom>
            <a:avLst/>
            <a:gdLst/>
            <a:ahLst/>
            <a:cxnLst/>
            <a:rect l="l" t="t" r="r" b="b"/>
            <a:pathLst>
              <a:path w="818736" h="1282548" extrusionOk="0">
                <a:moveTo>
                  <a:pt x="820890" y="401651"/>
                </a:moveTo>
                <a:cubicBezTo>
                  <a:pt x="820890" y="325013"/>
                  <a:pt x="808447" y="261189"/>
                  <a:pt x="783586" y="210072"/>
                </a:cubicBezTo>
                <a:cubicBezTo>
                  <a:pt x="758693" y="158988"/>
                  <a:pt x="724097" y="118010"/>
                  <a:pt x="679734" y="87072"/>
                </a:cubicBezTo>
                <a:cubicBezTo>
                  <a:pt x="635363" y="56143"/>
                  <a:pt x="582933" y="33966"/>
                  <a:pt x="522445" y="20507"/>
                </a:cubicBezTo>
                <a:cubicBezTo>
                  <a:pt x="461941" y="7098"/>
                  <a:pt x="395392" y="353"/>
                  <a:pt x="322791" y="353"/>
                </a:cubicBezTo>
                <a:lnTo>
                  <a:pt x="2153" y="353"/>
                </a:lnTo>
                <a:lnTo>
                  <a:pt x="2153" y="1282902"/>
                </a:lnTo>
                <a:lnTo>
                  <a:pt x="175584" y="1282902"/>
                </a:lnTo>
                <a:lnTo>
                  <a:pt x="175584" y="772706"/>
                </a:lnTo>
                <a:lnTo>
                  <a:pt x="322791" y="772706"/>
                </a:lnTo>
                <a:cubicBezTo>
                  <a:pt x="388638" y="772706"/>
                  <a:pt x="451512" y="766662"/>
                  <a:pt x="511357" y="754558"/>
                </a:cubicBezTo>
                <a:cubicBezTo>
                  <a:pt x="571159" y="742462"/>
                  <a:pt x="623936" y="722291"/>
                  <a:pt x="669645" y="694053"/>
                </a:cubicBezTo>
                <a:cubicBezTo>
                  <a:pt x="715337" y="665823"/>
                  <a:pt x="751980" y="627851"/>
                  <a:pt x="779557" y="580119"/>
                </a:cubicBezTo>
                <a:cubicBezTo>
                  <a:pt x="807093" y="532404"/>
                  <a:pt x="820890" y="472923"/>
                  <a:pt x="820890" y="401651"/>
                </a:cubicBezTo>
                <a:moveTo>
                  <a:pt x="625273" y="389555"/>
                </a:moveTo>
                <a:cubicBezTo>
                  <a:pt x="625273" y="435272"/>
                  <a:pt x="615514" y="471916"/>
                  <a:pt x="596045" y="499452"/>
                </a:cubicBezTo>
                <a:cubicBezTo>
                  <a:pt x="576535" y="527029"/>
                  <a:pt x="551690" y="548537"/>
                  <a:pt x="521430" y="563977"/>
                </a:cubicBezTo>
                <a:cubicBezTo>
                  <a:pt x="491186" y="579467"/>
                  <a:pt x="458225" y="589540"/>
                  <a:pt x="422614" y="594230"/>
                </a:cubicBezTo>
                <a:cubicBezTo>
                  <a:pt x="386970" y="598961"/>
                  <a:pt x="353704" y="601297"/>
                  <a:pt x="322791" y="601297"/>
                </a:cubicBezTo>
                <a:lnTo>
                  <a:pt x="175584" y="603312"/>
                </a:lnTo>
                <a:lnTo>
                  <a:pt x="175584" y="171761"/>
                </a:lnTo>
                <a:lnTo>
                  <a:pt x="322791" y="171761"/>
                </a:lnTo>
                <a:cubicBezTo>
                  <a:pt x="356388" y="171761"/>
                  <a:pt x="391008" y="173784"/>
                  <a:pt x="426652" y="177813"/>
                </a:cubicBezTo>
                <a:cubicBezTo>
                  <a:pt x="462254" y="181851"/>
                  <a:pt x="494868" y="191610"/>
                  <a:pt x="524452" y="207050"/>
                </a:cubicBezTo>
                <a:cubicBezTo>
                  <a:pt x="554002" y="222523"/>
                  <a:pt x="578202" y="244700"/>
                  <a:pt x="597052" y="273590"/>
                </a:cubicBezTo>
                <a:cubicBezTo>
                  <a:pt x="615869" y="302522"/>
                  <a:pt x="625273" y="341147"/>
                  <a:pt x="625273" y="38955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0D0D0D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20" name="Google Shape;20;p29"/>
          <p:cNvSpPr/>
          <p:nvPr/>
        </p:nvSpPr>
        <p:spPr>
          <a:xfrm>
            <a:off x="5411395" y="2607063"/>
            <a:ext cx="911491" cy="1282548"/>
          </a:xfrm>
          <a:custGeom>
            <a:avLst/>
            <a:gdLst/>
            <a:ahLst/>
            <a:cxnLst/>
            <a:rect l="l" t="t" r="r" b="b"/>
            <a:pathLst>
              <a:path w="911491" h="1282548" extrusionOk="0">
                <a:moveTo>
                  <a:pt x="595513" y="770646"/>
                </a:moveTo>
                <a:cubicBezTo>
                  <a:pt x="567953" y="737067"/>
                  <a:pt x="546114" y="710843"/>
                  <a:pt x="529980" y="692002"/>
                </a:cubicBezTo>
                <a:cubicBezTo>
                  <a:pt x="605248" y="651668"/>
                  <a:pt x="663383" y="601600"/>
                  <a:pt x="704402" y="541764"/>
                </a:cubicBezTo>
                <a:cubicBezTo>
                  <a:pt x="745404" y="481960"/>
                  <a:pt x="765914" y="417071"/>
                  <a:pt x="765914" y="347162"/>
                </a:cubicBezTo>
                <a:cubicBezTo>
                  <a:pt x="765914" y="290695"/>
                  <a:pt x="753471" y="240981"/>
                  <a:pt x="728602" y="197940"/>
                </a:cubicBezTo>
                <a:cubicBezTo>
                  <a:pt x="703716" y="154922"/>
                  <a:pt x="671136" y="118618"/>
                  <a:pt x="630819" y="89051"/>
                </a:cubicBezTo>
                <a:cubicBezTo>
                  <a:pt x="590485" y="59483"/>
                  <a:pt x="544099" y="37306"/>
                  <a:pt x="491669" y="22485"/>
                </a:cubicBezTo>
                <a:cubicBezTo>
                  <a:pt x="439231" y="7706"/>
                  <a:pt x="386100" y="308"/>
                  <a:pt x="332358" y="308"/>
                </a:cubicBezTo>
                <a:lnTo>
                  <a:pt x="1638" y="308"/>
                </a:lnTo>
                <a:lnTo>
                  <a:pt x="1638" y="1282857"/>
                </a:lnTo>
                <a:lnTo>
                  <a:pt x="179098" y="1282857"/>
                </a:lnTo>
                <a:lnTo>
                  <a:pt x="179098" y="718208"/>
                </a:lnTo>
                <a:lnTo>
                  <a:pt x="342447" y="718208"/>
                </a:lnTo>
                <a:cubicBezTo>
                  <a:pt x="349143" y="726275"/>
                  <a:pt x="360232" y="739073"/>
                  <a:pt x="375713" y="756536"/>
                </a:cubicBezTo>
                <a:cubicBezTo>
                  <a:pt x="391145" y="774007"/>
                  <a:pt x="408294" y="793848"/>
                  <a:pt x="427136" y="816017"/>
                </a:cubicBezTo>
                <a:cubicBezTo>
                  <a:pt x="445936" y="838194"/>
                  <a:pt x="465100" y="861751"/>
                  <a:pt x="484602" y="886603"/>
                </a:cubicBezTo>
                <a:cubicBezTo>
                  <a:pt x="504071" y="911489"/>
                  <a:pt x="521220" y="934690"/>
                  <a:pt x="536032" y="956174"/>
                </a:cubicBezTo>
                <a:cubicBezTo>
                  <a:pt x="554841" y="984403"/>
                  <a:pt x="574351" y="1016670"/>
                  <a:pt x="594514" y="1052975"/>
                </a:cubicBezTo>
                <a:cubicBezTo>
                  <a:pt x="614685" y="1089263"/>
                  <a:pt x="632825" y="1123891"/>
                  <a:pt x="648958" y="1156819"/>
                </a:cubicBezTo>
                <a:cubicBezTo>
                  <a:pt x="665092" y="1189780"/>
                  <a:pt x="678517" y="1218001"/>
                  <a:pt x="689292" y="1241508"/>
                </a:cubicBezTo>
                <a:cubicBezTo>
                  <a:pt x="700026" y="1265039"/>
                  <a:pt x="706086" y="1278819"/>
                  <a:pt x="707440" y="1282857"/>
                </a:cubicBezTo>
                <a:lnTo>
                  <a:pt x="913130" y="1282857"/>
                </a:lnTo>
                <a:cubicBezTo>
                  <a:pt x="882192" y="1222369"/>
                  <a:pt x="854648" y="1170269"/>
                  <a:pt x="830448" y="1126558"/>
                </a:cubicBezTo>
                <a:cubicBezTo>
                  <a:pt x="806247" y="1082905"/>
                  <a:pt x="779686" y="1037180"/>
                  <a:pt x="750796" y="989440"/>
                </a:cubicBezTo>
                <a:cubicBezTo>
                  <a:pt x="721865" y="941733"/>
                  <a:pt x="694642" y="900400"/>
                  <a:pt x="669129" y="865425"/>
                </a:cubicBezTo>
                <a:cubicBezTo>
                  <a:pt x="647596" y="835874"/>
                  <a:pt x="623049" y="804268"/>
                  <a:pt x="595513" y="770646"/>
                </a:cubicBezTo>
                <a:moveTo>
                  <a:pt x="497713" y="509513"/>
                </a:moveTo>
                <a:cubicBezTo>
                  <a:pt x="474842" y="527645"/>
                  <a:pt x="448966" y="541111"/>
                  <a:pt x="420068" y="549830"/>
                </a:cubicBezTo>
                <a:cubicBezTo>
                  <a:pt x="391145" y="558582"/>
                  <a:pt x="361916" y="562942"/>
                  <a:pt x="332358" y="562942"/>
                </a:cubicBezTo>
                <a:lnTo>
                  <a:pt x="179098" y="564956"/>
                </a:lnTo>
                <a:lnTo>
                  <a:pt x="179098" y="161635"/>
                </a:lnTo>
                <a:lnTo>
                  <a:pt x="378735" y="161635"/>
                </a:lnTo>
                <a:cubicBezTo>
                  <a:pt x="400227" y="161635"/>
                  <a:pt x="422404" y="166366"/>
                  <a:pt x="445292" y="175746"/>
                </a:cubicBezTo>
                <a:cubicBezTo>
                  <a:pt x="468121" y="185166"/>
                  <a:pt x="488953" y="197940"/>
                  <a:pt x="507803" y="214073"/>
                </a:cubicBezTo>
                <a:cubicBezTo>
                  <a:pt x="526603" y="230207"/>
                  <a:pt x="542382" y="249701"/>
                  <a:pt x="555180" y="272547"/>
                </a:cubicBezTo>
                <a:cubicBezTo>
                  <a:pt x="567953" y="295426"/>
                  <a:pt x="574351" y="319626"/>
                  <a:pt x="574351" y="345148"/>
                </a:cubicBezTo>
                <a:cubicBezTo>
                  <a:pt x="574351" y="381436"/>
                  <a:pt x="567275" y="413389"/>
                  <a:pt x="553165" y="440925"/>
                </a:cubicBezTo>
                <a:cubicBezTo>
                  <a:pt x="539046" y="468502"/>
                  <a:pt x="520543" y="491340"/>
                  <a:pt x="497713" y="50951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0D0D0D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21" name="Google Shape;21;p29"/>
          <p:cNvSpPr/>
          <p:nvPr/>
        </p:nvSpPr>
        <p:spPr>
          <a:xfrm rot="5354166" flipH="1">
            <a:off x="5974794" y="690890"/>
            <a:ext cx="237972" cy="6882548"/>
          </a:xfrm>
          <a:custGeom>
            <a:avLst/>
            <a:gdLst/>
            <a:ahLst/>
            <a:cxnLst/>
            <a:rect l="l" t="t" r="r" b="b"/>
            <a:pathLst>
              <a:path w="237951" h="6881936" extrusionOk="0">
                <a:moveTo>
                  <a:pt x="2150" y="762"/>
                </a:moveTo>
                <a:cubicBezTo>
                  <a:pt x="127931" y="697319"/>
                  <a:pt x="220075" y="1886402"/>
                  <a:pt x="237257" y="3237382"/>
                </a:cubicBezTo>
                <a:cubicBezTo>
                  <a:pt x="258427" y="4902305"/>
                  <a:pt x="159538" y="6324326"/>
                  <a:pt x="2150" y="6882699"/>
                </a:cubicBezTo>
                <a:cubicBezTo>
                  <a:pt x="132563" y="6179504"/>
                  <a:pt x="209804" y="4770777"/>
                  <a:pt x="189171" y="3148499"/>
                </a:cubicBezTo>
                <a:cubicBezTo>
                  <a:pt x="173227" y="1894750"/>
                  <a:pt x="102071" y="770085"/>
                  <a:pt x="2150" y="762"/>
                </a:cubicBezTo>
              </a:path>
            </a:pathLst>
          </a:custGeom>
          <a:solidFill>
            <a:srgbClr val="EA52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0D0D0D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22" name="Google Shape;22;p29"/>
          <p:cNvSpPr/>
          <p:nvPr/>
        </p:nvSpPr>
        <p:spPr>
          <a:xfrm>
            <a:off x="4330510" y="3885425"/>
            <a:ext cx="3741149" cy="392777"/>
          </a:xfrm>
          <a:custGeom>
            <a:avLst/>
            <a:gdLst/>
            <a:ahLst/>
            <a:cxnLst/>
            <a:rect l="l" t="t" r="r" b="b"/>
            <a:pathLst>
              <a:path w="3741150" h="392777" extrusionOk="0">
                <a:moveTo>
                  <a:pt x="1356" y="664"/>
                </a:moveTo>
                <a:lnTo>
                  <a:pt x="3742506" y="664"/>
                </a:lnTo>
                <a:lnTo>
                  <a:pt x="3742506" y="393442"/>
                </a:lnTo>
                <a:lnTo>
                  <a:pt x="1356" y="393442"/>
                </a:lnTo>
                <a:close/>
              </a:path>
            </a:pathLst>
          </a:custGeom>
          <a:solidFill>
            <a:srgbClr val="EA52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0D0D0D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23" name="Google Shape;23;p29"/>
          <p:cNvSpPr/>
          <p:nvPr/>
        </p:nvSpPr>
        <p:spPr>
          <a:xfrm>
            <a:off x="4365329" y="4388669"/>
            <a:ext cx="3687440" cy="315975"/>
          </a:xfrm>
          <a:custGeom>
            <a:avLst/>
            <a:gdLst/>
            <a:ahLst/>
            <a:cxnLst/>
            <a:rect l="l" t="t" r="r" b="b"/>
            <a:pathLst>
              <a:path w="3687440" h="315974" extrusionOk="0">
                <a:moveTo>
                  <a:pt x="1570" y="316934"/>
                </a:moveTo>
                <a:lnTo>
                  <a:pt x="42705" y="316934"/>
                </a:lnTo>
                <a:lnTo>
                  <a:pt x="42705" y="32277"/>
                </a:lnTo>
                <a:cubicBezTo>
                  <a:pt x="42391" y="25424"/>
                  <a:pt x="41301" y="20206"/>
                  <a:pt x="39435" y="16623"/>
                </a:cubicBezTo>
                <a:cubicBezTo>
                  <a:pt x="37553" y="13031"/>
                  <a:pt x="35142" y="10232"/>
                  <a:pt x="32186" y="8201"/>
                </a:cubicBezTo>
                <a:cubicBezTo>
                  <a:pt x="29230" y="6178"/>
                  <a:pt x="26109" y="4783"/>
                  <a:pt x="22839" y="3990"/>
                </a:cubicBezTo>
                <a:cubicBezTo>
                  <a:pt x="19570" y="3222"/>
                  <a:pt x="16366" y="2826"/>
                  <a:pt x="13253" y="2826"/>
                </a:cubicBezTo>
                <a:cubicBezTo>
                  <a:pt x="11685" y="2826"/>
                  <a:pt x="9819" y="2900"/>
                  <a:pt x="7655" y="3065"/>
                </a:cubicBezTo>
                <a:cubicBezTo>
                  <a:pt x="5459" y="3222"/>
                  <a:pt x="3436" y="3453"/>
                  <a:pt x="1570" y="3759"/>
                </a:cubicBezTo>
                <a:lnTo>
                  <a:pt x="1570" y="316934"/>
                </a:lnTo>
                <a:close/>
                <a:moveTo>
                  <a:pt x="166100" y="316934"/>
                </a:moveTo>
                <a:lnTo>
                  <a:pt x="342784" y="316934"/>
                </a:lnTo>
                <a:cubicBezTo>
                  <a:pt x="343081" y="314135"/>
                  <a:pt x="343255" y="312021"/>
                  <a:pt x="343255" y="310626"/>
                </a:cubicBezTo>
                <a:lnTo>
                  <a:pt x="343255" y="306184"/>
                </a:lnTo>
                <a:cubicBezTo>
                  <a:pt x="343255" y="299331"/>
                  <a:pt x="341059" y="293493"/>
                  <a:pt x="336699" y="288663"/>
                </a:cubicBezTo>
                <a:cubicBezTo>
                  <a:pt x="332340" y="283825"/>
                  <a:pt x="325181" y="281406"/>
                  <a:pt x="315207" y="281406"/>
                </a:cubicBezTo>
                <a:lnTo>
                  <a:pt x="206764" y="281406"/>
                </a:lnTo>
                <a:lnTo>
                  <a:pt x="206764" y="32277"/>
                </a:lnTo>
                <a:cubicBezTo>
                  <a:pt x="206764" y="26043"/>
                  <a:pt x="205831" y="20982"/>
                  <a:pt x="203965" y="17077"/>
                </a:cubicBezTo>
                <a:cubicBezTo>
                  <a:pt x="202083" y="13188"/>
                  <a:pt x="199746" y="10232"/>
                  <a:pt x="196947" y="8201"/>
                </a:cubicBezTo>
                <a:cubicBezTo>
                  <a:pt x="194140" y="6178"/>
                  <a:pt x="191027" y="4783"/>
                  <a:pt x="187592" y="3990"/>
                </a:cubicBezTo>
                <a:cubicBezTo>
                  <a:pt x="184166" y="3222"/>
                  <a:pt x="180896" y="2826"/>
                  <a:pt x="177783" y="2826"/>
                </a:cubicBezTo>
                <a:cubicBezTo>
                  <a:pt x="176215" y="2826"/>
                  <a:pt x="174349" y="2900"/>
                  <a:pt x="172169" y="3065"/>
                </a:cubicBezTo>
                <a:cubicBezTo>
                  <a:pt x="169989" y="3222"/>
                  <a:pt x="167966" y="3453"/>
                  <a:pt x="166100" y="3759"/>
                </a:cubicBezTo>
                <a:lnTo>
                  <a:pt x="166100" y="316934"/>
                </a:lnTo>
                <a:close/>
                <a:moveTo>
                  <a:pt x="441402" y="316934"/>
                </a:moveTo>
                <a:lnTo>
                  <a:pt x="629298" y="316934"/>
                </a:lnTo>
                <a:cubicBezTo>
                  <a:pt x="629620" y="314440"/>
                  <a:pt x="629777" y="312492"/>
                  <a:pt x="629777" y="311088"/>
                </a:cubicBezTo>
                <a:lnTo>
                  <a:pt x="629777" y="307117"/>
                </a:lnTo>
                <a:cubicBezTo>
                  <a:pt x="629777" y="299958"/>
                  <a:pt x="627432" y="293956"/>
                  <a:pt x="622759" y="289117"/>
                </a:cubicBezTo>
                <a:cubicBezTo>
                  <a:pt x="618077" y="284295"/>
                  <a:pt x="610762" y="281884"/>
                  <a:pt x="600788" y="281884"/>
                </a:cubicBezTo>
                <a:lnTo>
                  <a:pt x="482074" y="281884"/>
                </a:lnTo>
                <a:lnTo>
                  <a:pt x="482074" y="171575"/>
                </a:lnTo>
                <a:lnTo>
                  <a:pt x="588180" y="171575"/>
                </a:lnTo>
                <a:lnTo>
                  <a:pt x="588180" y="135576"/>
                </a:lnTo>
                <a:lnTo>
                  <a:pt x="482074" y="135576"/>
                </a:lnTo>
                <a:lnTo>
                  <a:pt x="482074" y="39287"/>
                </a:lnTo>
                <a:lnTo>
                  <a:pt x="594248" y="39287"/>
                </a:lnTo>
                <a:cubicBezTo>
                  <a:pt x="605155" y="39287"/>
                  <a:pt x="612628" y="36876"/>
                  <a:pt x="616690" y="32046"/>
                </a:cubicBezTo>
                <a:cubicBezTo>
                  <a:pt x="620736" y="27208"/>
                  <a:pt x="622759" y="21222"/>
                  <a:pt x="622759" y="14046"/>
                </a:cubicBezTo>
                <a:cubicBezTo>
                  <a:pt x="622759" y="11545"/>
                  <a:pt x="622676" y="9604"/>
                  <a:pt x="622519" y="8201"/>
                </a:cubicBezTo>
                <a:cubicBezTo>
                  <a:pt x="622362" y="6805"/>
                  <a:pt x="622131" y="5476"/>
                  <a:pt x="621826" y="4229"/>
                </a:cubicBezTo>
                <a:lnTo>
                  <a:pt x="441402" y="4229"/>
                </a:lnTo>
                <a:lnTo>
                  <a:pt x="441402" y="316934"/>
                </a:lnTo>
                <a:close/>
                <a:moveTo>
                  <a:pt x="727932" y="170163"/>
                </a:moveTo>
                <a:cubicBezTo>
                  <a:pt x="727618" y="171732"/>
                  <a:pt x="727453" y="173276"/>
                  <a:pt x="727453" y="174845"/>
                </a:cubicBezTo>
                <a:cubicBezTo>
                  <a:pt x="727139" y="176406"/>
                  <a:pt x="726982" y="178040"/>
                  <a:pt x="726982" y="179741"/>
                </a:cubicBezTo>
                <a:lnTo>
                  <a:pt x="726982" y="184654"/>
                </a:lnTo>
                <a:cubicBezTo>
                  <a:pt x="726982" y="193695"/>
                  <a:pt x="729319" y="200003"/>
                  <a:pt x="734000" y="203586"/>
                </a:cubicBezTo>
                <a:cubicBezTo>
                  <a:pt x="738674" y="207162"/>
                  <a:pt x="744288" y="208962"/>
                  <a:pt x="750827" y="208962"/>
                </a:cubicBezTo>
                <a:lnTo>
                  <a:pt x="870020" y="208962"/>
                </a:lnTo>
                <a:cubicBezTo>
                  <a:pt x="870020" y="207401"/>
                  <a:pt x="870177" y="205692"/>
                  <a:pt x="870491" y="203818"/>
                </a:cubicBezTo>
                <a:cubicBezTo>
                  <a:pt x="870491" y="202265"/>
                  <a:pt x="870557" y="200540"/>
                  <a:pt x="870714" y="198674"/>
                </a:cubicBezTo>
                <a:cubicBezTo>
                  <a:pt x="870871" y="196808"/>
                  <a:pt x="870953" y="195107"/>
                  <a:pt x="870953" y="193538"/>
                </a:cubicBezTo>
                <a:cubicBezTo>
                  <a:pt x="870953" y="187932"/>
                  <a:pt x="870095" y="183564"/>
                  <a:pt x="868394" y="180443"/>
                </a:cubicBezTo>
                <a:cubicBezTo>
                  <a:pt x="866668" y="177339"/>
                  <a:pt x="864571" y="175002"/>
                  <a:pt x="862069" y="173441"/>
                </a:cubicBezTo>
                <a:cubicBezTo>
                  <a:pt x="859576" y="171873"/>
                  <a:pt x="856851" y="170940"/>
                  <a:pt x="853895" y="170626"/>
                </a:cubicBezTo>
                <a:cubicBezTo>
                  <a:pt x="850931" y="170320"/>
                  <a:pt x="848049" y="170163"/>
                  <a:pt x="845242" y="170163"/>
                </a:cubicBezTo>
                <a:lnTo>
                  <a:pt x="727932" y="170163"/>
                </a:lnTo>
                <a:close/>
                <a:moveTo>
                  <a:pt x="988734" y="316934"/>
                </a:moveTo>
                <a:lnTo>
                  <a:pt x="1061665" y="316934"/>
                </a:lnTo>
                <a:cubicBezTo>
                  <a:pt x="1084412" y="316934"/>
                  <a:pt x="1104352" y="314672"/>
                  <a:pt x="1121485" y="310155"/>
                </a:cubicBezTo>
                <a:cubicBezTo>
                  <a:pt x="1138634" y="305647"/>
                  <a:pt x="1153281" y="299017"/>
                  <a:pt x="1165435" y="290290"/>
                </a:cubicBezTo>
                <a:cubicBezTo>
                  <a:pt x="1185366" y="275651"/>
                  <a:pt x="1200014" y="256561"/>
                  <a:pt x="1209368" y="233030"/>
                </a:cubicBezTo>
                <a:cubicBezTo>
                  <a:pt x="1218707" y="209506"/>
                  <a:pt x="1223388" y="183564"/>
                  <a:pt x="1223388" y="155202"/>
                </a:cubicBezTo>
                <a:cubicBezTo>
                  <a:pt x="1223388" y="134024"/>
                  <a:pt x="1220886" y="114076"/>
                  <a:pt x="1215908" y="95366"/>
                </a:cubicBezTo>
                <a:cubicBezTo>
                  <a:pt x="1210921" y="76673"/>
                  <a:pt x="1202433" y="60317"/>
                  <a:pt x="1190436" y="46297"/>
                </a:cubicBezTo>
                <a:cubicBezTo>
                  <a:pt x="1178439" y="32277"/>
                  <a:pt x="1162462" y="21222"/>
                  <a:pt x="1142523" y="13113"/>
                </a:cubicBezTo>
                <a:cubicBezTo>
                  <a:pt x="1122575" y="5005"/>
                  <a:pt x="1097656" y="960"/>
                  <a:pt x="1067734" y="960"/>
                </a:cubicBezTo>
                <a:cubicBezTo>
                  <a:pt x="1056835" y="960"/>
                  <a:pt x="1045069" y="1273"/>
                  <a:pt x="1032445" y="1893"/>
                </a:cubicBezTo>
                <a:cubicBezTo>
                  <a:pt x="1019821" y="2520"/>
                  <a:pt x="1005248" y="3759"/>
                  <a:pt x="988734" y="5633"/>
                </a:cubicBezTo>
                <a:lnTo>
                  <a:pt x="988734" y="316934"/>
                </a:lnTo>
                <a:close/>
                <a:moveTo>
                  <a:pt x="1029415" y="282339"/>
                </a:moveTo>
                <a:lnTo>
                  <a:pt x="1029415" y="39287"/>
                </a:lnTo>
                <a:cubicBezTo>
                  <a:pt x="1035954" y="38354"/>
                  <a:pt x="1042568" y="37735"/>
                  <a:pt x="1049280" y="37421"/>
                </a:cubicBezTo>
                <a:cubicBezTo>
                  <a:pt x="1055968" y="37116"/>
                  <a:pt x="1062425" y="36942"/>
                  <a:pt x="1068667" y="36942"/>
                </a:cubicBezTo>
                <a:cubicBezTo>
                  <a:pt x="1090481" y="36942"/>
                  <a:pt x="1108637" y="39915"/>
                  <a:pt x="1123128" y="45826"/>
                </a:cubicBezTo>
                <a:cubicBezTo>
                  <a:pt x="1137618" y="51755"/>
                  <a:pt x="1149219" y="60077"/>
                  <a:pt x="1157946" y="70844"/>
                </a:cubicBezTo>
                <a:cubicBezTo>
                  <a:pt x="1166665" y="81586"/>
                  <a:pt x="1172750" y="94376"/>
                  <a:pt x="1176177" y="109163"/>
                </a:cubicBezTo>
                <a:cubicBezTo>
                  <a:pt x="1179611" y="123976"/>
                  <a:pt x="1181320" y="140093"/>
                  <a:pt x="1181320" y="157539"/>
                </a:cubicBezTo>
                <a:cubicBezTo>
                  <a:pt x="1181320" y="175002"/>
                  <a:pt x="1179372" y="191276"/>
                  <a:pt x="1175483" y="206385"/>
                </a:cubicBezTo>
                <a:cubicBezTo>
                  <a:pt x="1171578" y="221512"/>
                  <a:pt x="1165195" y="234665"/>
                  <a:pt x="1156311" y="245885"/>
                </a:cubicBezTo>
                <a:cubicBezTo>
                  <a:pt x="1147435" y="257106"/>
                  <a:pt x="1135744" y="265982"/>
                  <a:pt x="1121262" y="272530"/>
                </a:cubicBezTo>
                <a:cubicBezTo>
                  <a:pt x="1106771" y="279069"/>
                  <a:pt x="1089069" y="282339"/>
                  <a:pt x="1068213" y="282339"/>
                </a:cubicBezTo>
                <a:lnTo>
                  <a:pt x="1029415" y="282339"/>
                </a:lnTo>
                <a:close/>
                <a:moveTo>
                  <a:pt x="1335571" y="316934"/>
                </a:moveTo>
                <a:lnTo>
                  <a:pt x="1523476" y="316934"/>
                </a:lnTo>
                <a:cubicBezTo>
                  <a:pt x="1523781" y="314440"/>
                  <a:pt x="1523938" y="312492"/>
                  <a:pt x="1523938" y="311088"/>
                </a:cubicBezTo>
                <a:lnTo>
                  <a:pt x="1523938" y="307117"/>
                </a:lnTo>
                <a:cubicBezTo>
                  <a:pt x="1523938" y="299958"/>
                  <a:pt x="1521593" y="293956"/>
                  <a:pt x="1516920" y="289117"/>
                </a:cubicBezTo>
                <a:cubicBezTo>
                  <a:pt x="1512255" y="284295"/>
                  <a:pt x="1504923" y="281884"/>
                  <a:pt x="1494949" y="281884"/>
                </a:cubicBezTo>
                <a:lnTo>
                  <a:pt x="1376235" y="281884"/>
                </a:lnTo>
                <a:lnTo>
                  <a:pt x="1376235" y="171575"/>
                </a:lnTo>
                <a:lnTo>
                  <a:pt x="1482341" y="171575"/>
                </a:lnTo>
                <a:lnTo>
                  <a:pt x="1482341" y="135576"/>
                </a:lnTo>
                <a:lnTo>
                  <a:pt x="1376235" y="135576"/>
                </a:lnTo>
                <a:lnTo>
                  <a:pt x="1376235" y="39287"/>
                </a:lnTo>
                <a:lnTo>
                  <a:pt x="1488410" y="39287"/>
                </a:lnTo>
                <a:cubicBezTo>
                  <a:pt x="1499317" y="39287"/>
                  <a:pt x="1506789" y="36876"/>
                  <a:pt x="1510851" y="32046"/>
                </a:cubicBezTo>
                <a:cubicBezTo>
                  <a:pt x="1514897" y="27208"/>
                  <a:pt x="1516920" y="21222"/>
                  <a:pt x="1516920" y="14046"/>
                </a:cubicBezTo>
                <a:cubicBezTo>
                  <a:pt x="1516920" y="11545"/>
                  <a:pt x="1516837" y="9604"/>
                  <a:pt x="1516697" y="8201"/>
                </a:cubicBezTo>
                <a:cubicBezTo>
                  <a:pt x="1516524" y="6805"/>
                  <a:pt x="1516301" y="5476"/>
                  <a:pt x="1515987" y="4229"/>
                </a:cubicBezTo>
                <a:lnTo>
                  <a:pt x="1335571" y="4229"/>
                </a:lnTo>
                <a:lnTo>
                  <a:pt x="1335571" y="316934"/>
                </a:lnTo>
                <a:close/>
                <a:moveTo>
                  <a:pt x="1622093" y="170163"/>
                </a:moveTo>
                <a:cubicBezTo>
                  <a:pt x="1621771" y="171732"/>
                  <a:pt x="1621614" y="173276"/>
                  <a:pt x="1621614" y="174845"/>
                </a:cubicBezTo>
                <a:cubicBezTo>
                  <a:pt x="1621300" y="176406"/>
                  <a:pt x="1621160" y="178040"/>
                  <a:pt x="1621160" y="179741"/>
                </a:cubicBezTo>
                <a:lnTo>
                  <a:pt x="1621160" y="184654"/>
                </a:lnTo>
                <a:cubicBezTo>
                  <a:pt x="1621160" y="193695"/>
                  <a:pt x="1623497" y="200003"/>
                  <a:pt x="1628162" y="203586"/>
                </a:cubicBezTo>
                <a:cubicBezTo>
                  <a:pt x="1632835" y="207162"/>
                  <a:pt x="1638449" y="208962"/>
                  <a:pt x="1644989" y="208962"/>
                </a:cubicBezTo>
                <a:lnTo>
                  <a:pt x="1764182" y="208962"/>
                </a:lnTo>
                <a:cubicBezTo>
                  <a:pt x="1764182" y="207401"/>
                  <a:pt x="1764338" y="205692"/>
                  <a:pt x="1764652" y="203818"/>
                </a:cubicBezTo>
                <a:cubicBezTo>
                  <a:pt x="1764652" y="202265"/>
                  <a:pt x="1764718" y="200540"/>
                  <a:pt x="1764892" y="198674"/>
                </a:cubicBezTo>
                <a:cubicBezTo>
                  <a:pt x="1765032" y="196808"/>
                  <a:pt x="1765115" y="195107"/>
                  <a:pt x="1765115" y="193538"/>
                </a:cubicBezTo>
                <a:cubicBezTo>
                  <a:pt x="1765115" y="187932"/>
                  <a:pt x="1764256" y="183564"/>
                  <a:pt x="1762555" y="180443"/>
                </a:cubicBezTo>
                <a:cubicBezTo>
                  <a:pt x="1760829" y="177339"/>
                  <a:pt x="1758724" y="175002"/>
                  <a:pt x="1756230" y="173441"/>
                </a:cubicBezTo>
                <a:cubicBezTo>
                  <a:pt x="1753737" y="171873"/>
                  <a:pt x="1751012" y="170940"/>
                  <a:pt x="1748056" y="170626"/>
                </a:cubicBezTo>
                <a:cubicBezTo>
                  <a:pt x="1745092" y="170320"/>
                  <a:pt x="1742211" y="170163"/>
                  <a:pt x="1739412" y="170163"/>
                </a:cubicBezTo>
                <a:lnTo>
                  <a:pt x="1622093" y="170163"/>
                </a:lnTo>
                <a:close/>
                <a:moveTo>
                  <a:pt x="1882441" y="316934"/>
                </a:moveTo>
                <a:lnTo>
                  <a:pt x="1923097" y="316934"/>
                </a:lnTo>
                <a:lnTo>
                  <a:pt x="1923097" y="168289"/>
                </a:lnTo>
                <a:lnTo>
                  <a:pt x="2029203" y="168289"/>
                </a:lnTo>
                <a:lnTo>
                  <a:pt x="2029203" y="132777"/>
                </a:lnTo>
                <a:lnTo>
                  <a:pt x="1923097" y="132777"/>
                </a:lnTo>
                <a:lnTo>
                  <a:pt x="1923097" y="39287"/>
                </a:lnTo>
                <a:lnTo>
                  <a:pt x="2034818" y="39287"/>
                </a:lnTo>
                <a:cubicBezTo>
                  <a:pt x="2046039" y="39287"/>
                  <a:pt x="2053668" y="36876"/>
                  <a:pt x="2057713" y="32046"/>
                </a:cubicBezTo>
                <a:cubicBezTo>
                  <a:pt x="2061759" y="27208"/>
                  <a:pt x="2063799" y="21222"/>
                  <a:pt x="2063799" y="14046"/>
                </a:cubicBezTo>
                <a:cubicBezTo>
                  <a:pt x="2063799" y="11247"/>
                  <a:pt x="2063716" y="9299"/>
                  <a:pt x="2063559" y="8201"/>
                </a:cubicBezTo>
                <a:cubicBezTo>
                  <a:pt x="2063402" y="7111"/>
                  <a:pt x="2063163" y="5790"/>
                  <a:pt x="2062866" y="4229"/>
                </a:cubicBezTo>
                <a:lnTo>
                  <a:pt x="1882441" y="4229"/>
                </a:lnTo>
                <a:lnTo>
                  <a:pt x="1882441" y="316934"/>
                </a:lnTo>
                <a:close/>
                <a:moveTo>
                  <a:pt x="2156339" y="316934"/>
                </a:moveTo>
                <a:lnTo>
                  <a:pt x="2197003" y="316934"/>
                </a:lnTo>
                <a:lnTo>
                  <a:pt x="2197003" y="188865"/>
                </a:lnTo>
                <a:lnTo>
                  <a:pt x="2238616" y="188865"/>
                </a:lnTo>
                <a:lnTo>
                  <a:pt x="2308195" y="298026"/>
                </a:lnTo>
                <a:cubicBezTo>
                  <a:pt x="2315973" y="310180"/>
                  <a:pt x="2327037" y="316249"/>
                  <a:pt x="2341379" y="316249"/>
                </a:cubicBezTo>
                <a:cubicBezTo>
                  <a:pt x="2344797" y="316249"/>
                  <a:pt x="2348545" y="315951"/>
                  <a:pt x="2352599" y="315316"/>
                </a:cubicBezTo>
                <a:cubicBezTo>
                  <a:pt x="2356645" y="314688"/>
                  <a:pt x="2360220" y="313607"/>
                  <a:pt x="2363349" y="312046"/>
                </a:cubicBezTo>
                <a:lnTo>
                  <a:pt x="2281146" y="181384"/>
                </a:lnTo>
                <a:cubicBezTo>
                  <a:pt x="2290501" y="179205"/>
                  <a:pt x="2299286" y="175621"/>
                  <a:pt x="2307551" y="170626"/>
                </a:cubicBezTo>
                <a:cubicBezTo>
                  <a:pt x="2315799" y="165647"/>
                  <a:pt x="2323057" y="159405"/>
                  <a:pt x="2329291" y="151933"/>
                </a:cubicBezTo>
                <a:cubicBezTo>
                  <a:pt x="2335525" y="144452"/>
                  <a:pt x="2340503" y="135576"/>
                  <a:pt x="2344244" y="125289"/>
                </a:cubicBezTo>
                <a:cubicBezTo>
                  <a:pt x="2347992" y="115009"/>
                  <a:pt x="2349858" y="107050"/>
                  <a:pt x="2349858" y="93963"/>
                </a:cubicBezTo>
                <a:cubicBezTo>
                  <a:pt x="2349858" y="63421"/>
                  <a:pt x="2340503" y="40914"/>
                  <a:pt x="2321802" y="26423"/>
                </a:cubicBezTo>
                <a:cubicBezTo>
                  <a:pt x="2303109" y="11933"/>
                  <a:pt x="2272419" y="4675"/>
                  <a:pt x="2229732" y="4675"/>
                </a:cubicBezTo>
                <a:cubicBezTo>
                  <a:pt x="2217884" y="4675"/>
                  <a:pt x="2205491" y="4989"/>
                  <a:pt x="2192561" y="5608"/>
                </a:cubicBezTo>
                <a:cubicBezTo>
                  <a:pt x="2179639" y="6244"/>
                  <a:pt x="2167560" y="7334"/>
                  <a:pt x="2156339" y="8894"/>
                </a:cubicBezTo>
                <a:lnTo>
                  <a:pt x="2156339" y="316934"/>
                </a:lnTo>
                <a:close/>
                <a:moveTo>
                  <a:pt x="2196549" y="154269"/>
                </a:moveTo>
                <a:lnTo>
                  <a:pt x="2196549" y="41137"/>
                </a:lnTo>
                <a:lnTo>
                  <a:pt x="2195599" y="41137"/>
                </a:lnTo>
                <a:cubicBezTo>
                  <a:pt x="2200281" y="40517"/>
                  <a:pt x="2205425" y="40055"/>
                  <a:pt x="2211039" y="39741"/>
                </a:cubicBezTo>
                <a:cubicBezTo>
                  <a:pt x="2216637" y="39427"/>
                  <a:pt x="2223177" y="39271"/>
                  <a:pt x="2230665" y="39271"/>
                </a:cubicBezTo>
                <a:cubicBezTo>
                  <a:pt x="2242192" y="39271"/>
                  <a:pt x="2252702" y="40055"/>
                  <a:pt x="2262214" y="41607"/>
                </a:cubicBezTo>
                <a:cubicBezTo>
                  <a:pt x="2271709" y="43176"/>
                  <a:pt x="2279817" y="46049"/>
                  <a:pt x="2286513" y="50252"/>
                </a:cubicBezTo>
                <a:cubicBezTo>
                  <a:pt x="2293218" y="54455"/>
                  <a:pt x="2298353" y="60309"/>
                  <a:pt x="2301937" y="67781"/>
                </a:cubicBezTo>
                <a:cubicBezTo>
                  <a:pt x="2305528" y="75253"/>
                  <a:pt x="2307312" y="84765"/>
                  <a:pt x="2307312" y="96291"/>
                </a:cubicBezTo>
                <a:cubicBezTo>
                  <a:pt x="2307312" y="107512"/>
                  <a:pt x="2305446" y="113308"/>
                  <a:pt x="2301705" y="121086"/>
                </a:cubicBezTo>
                <a:cubicBezTo>
                  <a:pt x="2297973" y="128872"/>
                  <a:pt x="2292664" y="135271"/>
                  <a:pt x="2285820" y="140250"/>
                </a:cubicBezTo>
                <a:cubicBezTo>
                  <a:pt x="2278959" y="145245"/>
                  <a:pt x="2270859" y="148820"/>
                  <a:pt x="2261512" y="151000"/>
                </a:cubicBezTo>
                <a:cubicBezTo>
                  <a:pt x="2252157" y="153180"/>
                  <a:pt x="2241713" y="154269"/>
                  <a:pt x="2230195" y="154269"/>
                </a:cubicBezTo>
                <a:lnTo>
                  <a:pt x="2196549" y="154269"/>
                </a:lnTo>
                <a:close/>
                <a:moveTo>
                  <a:pt x="2440995" y="316934"/>
                </a:moveTo>
                <a:lnTo>
                  <a:pt x="2482130" y="316934"/>
                </a:lnTo>
                <a:lnTo>
                  <a:pt x="2512522" y="232799"/>
                </a:lnTo>
                <a:lnTo>
                  <a:pt x="2638725" y="232799"/>
                </a:lnTo>
                <a:lnTo>
                  <a:pt x="2670034" y="316934"/>
                </a:lnTo>
                <a:lnTo>
                  <a:pt x="2712573" y="316934"/>
                </a:lnTo>
                <a:lnTo>
                  <a:pt x="2604592" y="23855"/>
                </a:lnTo>
                <a:cubicBezTo>
                  <a:pt x="2601793" y="16367"/>
                  <a:pt x="2597970" y="11314"/>
                  <a:pt x="2593148" y="8655"/>
                </a:cubicBezTo>
                <a:cubicBezTo>
                  <a:pt x="2588318" y="6021"/>
                  <a:pt x="2582943" y="4692"/>
                  <a:pt x="2577015" y="4692"/>
                </a:cubicBezTo>
                <a:cubicBezTo>
                  <a:pt x="2572655" y="4692"/>
                  <a:pt x="2568296" y="5154"/>
                  <a:pt x="2563928" y="6095"/>
                </a:cubicBezTo>
                <a:cubicBezTo>
                  <a:pt x="2559569" y="7028"/>
                  <a:pt x="2556299" y="7961"/>
                  <a:pt x="2554119" y="8894"/>
                </a:cubicBezTo>
                <a:lnTo>
                  <a:pt x="2440995" y="316934"/>
                </a:lnTo>
                <a:close/>
                <a:moveTo>
                  <a:pt x="2522793" y="199607"/>
                </a:moveTo>
                <a:lnTo>
                  <a:pt x="2575620" y="52366"/>
                </a:lnTo>
                <a:lnTo>
                  <a:pt x="2627967" y="199607"/>
                </a:lnTo>
                <a:lnTo>
                  <a:pt x="2522793" y="199607"/>
                </a:lnTo>
                <a:close/>
                <a:moveTo>
                  <a:pt x="2811206" y="316934"/>
                </a:moveTo>
                <a:lnTo>
                  <a:pt x="2849055" y="316934"/>
                </a:lnTo>
                <a:lnTo>
                  <a:pt x="2849055" y="74337"/>
                </a:lnTo>
                <a:lnTo>
                  <a:pt x="3007978" y="316934"/>
                </a:lnTo>
                <a:lnTo>
                  <a:pt x="3045843" y="316934"/>
                </a:lnTo>
                <a:lnTo>
                  <a:pt x="3045843" y="34135"/>
                </a:lnTo>
                <a:cubicBezTo>
                  <a:pt x="3045843" y="27909"/>
                  <a:pt x="3044985" y="22848"/>
                  <a:pt x="3043276" y="18943"/>
                </a:cubicBezTo>
                <a:cubicBezTo>
                  <a:pt x="3041558" y="15054"/>
                  <a:pt x="3039379" y="12098"/>
                  <a:pt x="3036720" y="10067"/>
                </a:cubicBezTo>
                <a:cubicBezTo>
                  <a:pt x="3034078" y="8044"/>
                  <a:pt x="3031188" y="6632"/>
                  <a:pt x="3028075" y="5856"/>
                </a:cubicBezTo>
                <a:cubicBezTo>
                  <a:pt x="3024962" y="5088"/>
                  <a:pt x="3022007" y="4692"/>
                  <a:pt x="3019199" y="4692"/>
                </a:cubicBezTo>
                <a:cubicBezTo>
                  <a:pt x="3017631" y="4692"/>
                  <a:pt x="3015847" y="4766"/>
                  <a:pt x="3013824" y="4923"/>
                </a:cubicBezTo>
                <a:cubicBezTo>
                  <a:pt x="3011801" y="5088"/>
                  <a:pt x="3009853" y="5319"/>
                  <a:pt x="3007978" y="5625"/>
                </a:cubicBezTo>
                <a:lnTo>
                  <a:pt x="3007978" y="254761"/>
                </a:lnTo>
                <a:lnTo>
                  <a:pt x="2856535" y="20115"/>
                </a:lnTo>
                <a:cubicBezTo>
                  <a:pt x="2853100" y="14501"/>
                  <a:pt x="2849451" y="10537"/>
                  <a:pt x="2845546" y="8201"/>
                </a:cubicBezTo>
                <a:cubicBezTo>
                  <a:pt x="2841657" y="5856"/>
                  <a:pt x="2836273" y="4692"/>
                  <a:pt x="2829429" y="4692"/>
                </a:cubicBezTo>
                <a:cubicBezTo>
                  <a:pt x="2825994" y="4692"/>
                  <a:pt x="2822567" y="4923"/>
                  <a:pt x="2819141" y="5385"/>
                </a:cubicBezTo>
                <a:cubicBezTo>
                  <a:pt x="2815715" y="5856"/>
                  <a:pt x="2813072" y="6409"/>
                  <a:pt x="2811206" y="7028"/>
                </a:cubicBezTo>
                <a:lnTo>
                  <a:pt x="2811206" y="316934"/>
                </a:lnTo>
                <a:close/>
                <a:moveTo>
                  <a:pt x="3381914" y="73850"/>
                </a:moveTo>
                <a:cubicBezTo>
                  <a:pt x="3384712" y="70423"/>
                  <a:pt x="3387446" y="66452"/>
                  <a:pt x="3390088" y="61935"/>
                </a:cubicBezTo>
                <a:cubicBezTo>
                  <a:pt x="3392738" y="57410"/>
                  <a:pt x="3394067" y="53134"/>
                  <a:pt x="3394067" y="49071"/>
                </a:cubicBezTo>
                <a:cubicBezTo>
                  <a:pt x="3394067" y="44406"/>
                  <a:pt x="3391491" y="39411"/>
                  <a:pt x="3386356" y="34118"/>
                </a:cubicBezTo>
                <a:cubicBezTo>
                  <a:pt x="3381203" y="28826"/>
                  <a:pt x="3374351" y="23988"/>
                  <a:pt x="3365780" y="19628"/>
                </a:cubicBezTo>
                <a:cubicBezTo>
                  <a:pt x="3357218" y="15268"/>
                  <a:pt x="3347318" y="11677"/>
                  <a:pt x="3336106" y="8878"/>
                </a:cubicBezTo>
                <a:cubicBezTo>
                  <a:pt x="3324885" y="6071"/>
                  <a:pt x="3313202" y="4667"/>
                  <a:pt x="3301048" y="4667"/>
                </a:cubicBezTo>
                <a:cubicBezTo>
                  <a:pt x="3277046" y="4667"/>
                  <a:pt x="3256404" y="8803"/>
                  <a:pt x="3239115" y="17052"/>
                </a:cubicBezTo>
                <a:cubicBezTo>
                  <a:pt x="3221825" y="25317"/>
                  <a:pt x="3207476" y="36678"/>
                  <a:pt x="3196114" y="51177"/>
                </a:cubicBezTo>
                <a:cubicBezTo>
                  <a:pt x="3184737" y="65667"/>
                  <a:pt x="3176315" y="82965"/>
                  <a:pt x="3170874" y="103053"/>
                </a:cubicBezTo>
                <a:cubicBezTo>
                  <a:pt x="3165408" y="123158"/>
                  <a:pt x="3162691" y="137442"/>
                  <a:pt x="3162691" y="160809"/>
                </a:cubicBezTo>
                <a:cubicBezTo>
                  <a:pt x="3162691" y="184183"/>
                  <a:pt x="3165334" y="199318"/>
                  <a:pt x="3170643" y="219266"/>
                </a:cubicBezTo>
                <a:cubicBezTo>
                  <a:pt x="3175935" y="239206"/>
                  <a:pt x="3184200" y="256355"/>
                  <a:pt x="3195404" y="270672"/>
                </a:cubicBezTo>
                <a:cubicBezTo>
                  <a:pt x="3206625" y="285022"/>
                  <a:pt x="3220959" y="296243"/>
                  <a:pt x="3238421" y="304334"/>
                </a:cubicBezTo>
                <a:cubicBezTo>
                  <a:pt x="3255868" y="312442"/>
                  <a:pt x="3276584" y="316488"/>
                  <a:pt x="3300578" y="316488"/>
                </a:cubicBezTo>
                <a:cubicBezTo>
                  <a:pt x="3313978" y="316488"/>
                  <a:pt x="3325735" y="315159"/>
                  <a:pt x="3335866" y="312517"/>
                </a:cubicBezTo>
                <a:cubicBezTo>
                  <a:pt x="3345997" y="309866"/>
                  <a:pt x="3354716" y="306828"/>
                  <a:pt x="3362048" y="303401"/>
                </a:cubicBezTo>
                <a:cubicBezTo>
                  <a:pt x="3369372" y="299975"/>
                  <a:pt x="3375201" y="296540"/>
                  <a:pt x="3379577" y="293113"/>
                </a:cubicBezTo>
                <a:cubicBezTo>
                  <a:pt x="3383936" y="289687"/>
                  <a:pt x="3386892" y="287202"/>
                  <a:pt x="3388461" y="285641"/>
                </a:cubicBezTo>
                <a:cubicBezTo>
                  <a:pt x="3390624" y="283461"/>
                  <a:pt x="3392267" y="281273"/>
                  <a:pt x="3393357" y="279094"/>
                </a:cubicBezTo>
                <a:cubicBezTo>
                  <a:pt x="3394447" y="276914"/>
                  <a:pt x="3395000" y="274420"/>
                  <a:pt x="3395000" y="271621"/>
                </a:cubicBezTo>
                <a:cubicBezTo>
                  <a:pt x="3395000" y="267873"/>
                  <a:pt x="3393060" y="263439"/>
                  <a:pt x="3389155" y="258295"/>
                </a:cubicBezTo>
                <a:cubicBezTo>
                  <a:pt x="3385249" y="253151"/>
                  <a:pt x="3381600" y="249180"/>
                  <a:pt x="3378173" y="246372"/>
                </a:cubicBezTo>
                <a:cubicBezTo>
                  <a:pt x="3376604" y="248247"/>
                  <a:pt x="3373806" y="251046"/>
                  <a:pt x="3369760" y="254786"/>
                </a:cubicBezTo>
                <a:cubicBezTo>
                  <a:pt x="3365706" y="258518"/>
                  <a:pt x="3360645" y="262423"/>
                  <a:pt x="3354576" y="266469"/>
                </a:cubicBezTo>
                <a:cubicBezTo>
                  <a:pt x="3348491" y="270531"/>
                  <a:pt x="3341250" y="274041"/>
                  <a:pt x="3332828" y="276996"/>
                </a:cubicBezTo>
                <a:cubicBezTo>
                  <a:pt x="3324423" y="279952"/>
                  <a:pt x="3315068" y="281439"/>
                  <a:pt x="3304797" y="281439"/>
                </a:cubicBezTo>
                <a:cubicBezTo>
                  <a:pt x="3285781" y="281439"/>
                  <a:pt x="3269887" y="277847"/>
                  <a:pt x="3257114" y="270672"/>
                </a:cubicBezTo>
                <a:cubicBezTo>
                  <a:pt x="3244333" y="263513"/>
                  <a:pt x="3234045" y="253936"/>
                  <a:pt x="3226268" y="241930"/>
                </a:cubicBezTo>
                <a:cubicBezTo>
                  <a:pt x="3218465" y="229942"/>
                  <a:pt x="3212941" y="216310"/>
                  <a:pt x="3209672" y="201027"/>
                </a:cubicBezTo>
                <a:cubicBezTo>
                  <a:pt x="3206402" y="185777"/>
                  <a:pt x="3204759" y="176554"/>
                  <a:pt x="3204759" y="160338"/>
                </a:cubicBezTo>
                <a:cubicBezTo>
                  <a:pt x="3204759" y="144452"/>
                  <a:pt x="3206311" y="136410"/>
                  <a:pt x="3209440" y="121292"/>
                </a:cubicBezTo>
                <a:cubicBezTo>
                  <a:pt x="3212553" y="106183"/>
                  <a:pt x="3217763" y="92625"/>
                  <a:pt x="3225095" y="80628"/>
                </a:cubicBezTo>
                <a:cubicBezTo>
                  <a:pt x="3232419" y="68631"/>
                  <a:pt x="3242228" y="58979"/>
                  <a:pt x="3254538" y="51647"/>
                </a:cubicBezTo>
                <a:cubicBezTo>
                  <a:pt x="3266849" y="44332"/>
                  <a:pt x="3282355" y="40666"/>
                  <a:pt x="3301048" y="40666"/>
                </a:cubicBezTo>
                <a:cubicBezTo>
                  <a:pt x="3310089" y="40666"/>
                  <a:pt x="3318338" y="41673"/>
                  <a:pt x="3325826" y="43696"/>
                </a:cubicBezTo>
                <a:cubicBezTo>
                  <a:pt x="3333307" y="45736"/>
                  <a:pt x="3339995" y="48295"/>
                  <a:pt x="3345915" y="51408"/>
                </a:cubicBezTo>
                <a:cubicBezTo>
                  <a:pt x="3351843" y="54537"/>
                  <a:pt x="3357061" y="58112"/>
                  <a:pt x="3361578" y="62158"/>
                </a:cubicBezTo>
                <a:cubicBezTo>
                  <a:pt x="3366094" y="66220"/>
                  <a:pt x="3370065" y="70109"/>
                  <a:pt x="3373492" y="73850"/>
                </a:cubicBezTo>
                <a:lnTo>
                  <a:pt x="3381914" y="73850"/>
                </a:lnTo>
                <a:close/>
                <a:moveTo>
                  <a:pt x="3500636" y="316934"/>
                </a:moveTo>
                <a:lnTo>
                  <a:pt x="3688532" y="316934"/>
                </a:lnTo>
                <a:cubicBezTo>
                  <a:pt x="3688838" y="314440"/>
                  <a:pt x="3689011" y="312492"/>
                  <a:pt x="3689011" y="311088"/>
                </a:cubicBezTo>
                <a:lnTo>
                  <a:pt x="3689011" y="307117"/>
                </a:lnTo>
                <a:cubicBezTo>
                  <a:pt x="3689011" y="299958"/>
                  <a:pt x="3686666" y="293956"/>
                  <a:pt x="3681993" y="289117"/>
                </a:cubicBezTo>
                <a:cubicBezTo>
                  <a:pt x="3677311" y="284295"/>
                  <a:pt x="3669996" y="281884"/>
                  <a:pt x="3660022" y="281884"/>
                </a:cubicBezTo>
                <a:lnTo>
                  <a:pt x="3541292" y="281884"/>
                </a:lnTo>
                <a:lnTo>
                  <a:pt x="3541292" y="171575"/>
                </a:lnTo>
                <a:lnTo>
                  <a:pt x="3647397" y="171575"/>
                </a:lnTo>
                <a:lnTo>
                  <a:pt x="3647397" y="135576"/>
                </a:lnTo>
                <a:lnTo>
                  <a:pt x="3541292" y="135576"/>
                </a:lnTo>
                <a:lnTo>
                  <a:pt x="3541292" y="39287"/>
                </a:lnTo>
                <a:lnTo>
                  <a:pt x="3653483" y="39287"/>
                </a:lnTo>
                <a:cubicBezTo>
                  <a:pt x="3664390" y="39287"/>
                  <a:pt x="3671862" y="36876"/>
                  <a:pt x="3675924" y="32046"/>
                </a:cubicBezTo>
                <a:cubicBezTo>
                  <a:pt x="3679954" y="27208"/>
                  <a:pt x="3681993" y="21222"/>
                  <a:pt x="3681993" y="14046"/>
                </a:cubicBezTo>
                <a:cubicBezTo>
                  <a:pt x="3681993" y="11545"/>
                  <a:pt x="3681910" y="9604"/>
                  <a:pt x="3681753" y="8201"/>
                </a:cubicBezTo>
                <a:cubicBezTo>
                  <a:pt x="3681596" y="6805"/>
                  <a:pt x="3681365" y="5476"/>
                  <a:pt x="3681060" y="4229"/>
                </a:cubicBezTo>
                <a:lnTo>
                  <a:pt x="3500636" y="4229"/>
                </a:lnTo>
                <a:lnTo>
                  <a:pt x="3500636" y="3169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0D0D0D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4468165" y="3932777"/>
            <a:ext cx="3465848" cy="298057"/>
          </a:xfrm>
          <a:custGeom>
            <a:avLst/>
            <a:gdLst/>
            <a:ahLst/>
            <a:cxnLst/>
            <a:rect l="l" t="t" r="r" b="b"/>
            <a:pathLst>
              <a:path w="3465848" h="298057" extrusionOk="0">
                <a:moveTo>
                  <a:pt x="186303" y="66882"/>
                </a:moveTo>
                <a:lnTo>
                  <a:pt x="141998" y="239851"/>
                </a:lnTo>
                <a:lnTo>
                  <a:pt x="137771" y="239851"/>
                </a:lnTo>
                <a:lnTo>
                  <a:pt x="95100" y="66882"/>
                </a:lnTo>
                <a:lnTo>
                  <a:pt x="21798" y="66882"/>
                </a:lnTo>
                <a:lnTo>
                  <a:pt x="1602" y="294898"/>
                </a:lnTo>
                <a:lnTo>
                  <a:pt x="41019" y="294898"/>
                </a:lnTo>
                <a:lnTo>
                  <a:pt x="55353" y="101742"/>
                </a:lnTo>
                <a:lnTo>
                  <a:pt x="59588" y="101742"/>
                </a:lnTo>
                <a:lnTo>
                  <a:pt x="109434" y="294898"/>
                </a:lnTo>
                <a:lnTo>
                  <a:pt x="163820" y="294898"/>
                </a:lnTo>
                <a:lnTo>
                  <a:pt x="215614" y="101742"/>
                </a:lnTo>
                <a:lnTo>
                  <a:pt x="219858" y="101742"/>
                </a:lnTo>
                <a:lnTo>
                  <a:pt x="230930" y="294898"/>
                </a:lnTo>
                <a:lnTo>
                  <a:pt x="276862" y="294898"/>
                </a:lnTo>
                <a:lnTo>
                  <a:pt x="256658" y="66882"/>
                </a:lnTo>
                <a:lnTo>
                  <a:pt x="186303" y="66882"/>
                </a:lnTo>
                <a:close/>
                <a:moveTo>
                  <a:pt x="484360" y="294898"/>
                </a:moveTo>
                <a:lnTo>
                  <a:pt x="484360" y="259725"/>
                </a:lnTo>
                <a:lnTo>
                  <a:pt x="378815" y="259725"/>
                </a:lnTo>
                <a:lnTo>
                  <a:pt x="378815" y="195546"/>
                </a:lnTo>
                <a:lnTo>
                  <a:pt x="451127" y="195546"/>
                </a:lnTo>
                <a:lnTo>
                  <a:pt x="451127" y="161016"/>
                </a:lnTo>
                <a:lnTo>
                  <a:pt x="378815" y="161016"/>
                </a:lnTo>
                <a:lnTo>
                  <a:pt x="378815" y="102064"/>
                </a:lnTo>
                <a:lnTo>
                  <a:pt x="482081" y="102064"/>
                </a:lnTo>
                <a:lnTo>
                  <a:pt x="482081" y="66882"/>
                </a:lnTo>
                <a:lnTo>
                  <a:pt x="331257" y="66882"/>
                </a:lnTo>
                <a:lnTo>
                  <a:pt x="331257" y="294898"/>
                </a:lnTo>
                <a:lnTo>
                  <a:pt x="484360" y="294898"/>
                </a:lnTo>
                <a:close/>
                <a:moveTo>
                  <a:pt x="452117" y="754"/>
                </a:moveTo>
                <a:lnTo>
                  <a:pt x="399011" y="754"/>
                </a:lnTo>
                <a:lnTo>
                  <a:pt x="366438" y="43433"/>
                </a:lnTo>
                <a:lnTo>
                  <a:pt x="397384" y="43433"/>
                </a:lnTo>
                <a:lnTo>
                  <a:pt x="452117" y="754"/>
                </a:lnTo>
                <a:close/>
                <a:moveTo>
                  <a:pt x="727691" y="180898"/>
                </a:moveTo>
                <a:cubicBezTo>
                  <a:pt x="727691" y="61994"/>
                  <a:pt x="640385" y="66882"/>
                  <a:pt x="599342" y="66882"/>
                </a:cubicBezTo>
                <a:lnTo>
                  <a:pt x="528004" y="66882"/>
                </a:lnTo>
                <a:lnTo>
                  <a:pt x="528004" y="294898"/>
                </a:lnTo>
                <a:lnTo>
                  <a:pt x="599342" y="294898"/>
                </a:lnTo>
                <a:cubicBezTo>
                  <a:pt x="640385" y="294898"/>
                  <a:pt x="727691" y="299456"/>
                  <a:pt x="727691" y="180898"/>
                </a:cubicBezTo>
                <a:moveTo>
                  <a:pt x="677515" y="180898"/>
                </a:moveTo>
                <a:cubicBezTo>
                  <a:pt x="677515" y="265257"/>
                  <a:pt x="629635" y="260369"/>
                  <a:pt x="605204" y="260369"/>
                </a:cubicBezTo>
                <a:lnTo>
                  <a:pt x="574918" y="260369"/>
                </a:lnTo>
                <a:lnTo>
                  <a:pt x="574918" y="101081"/>
                </a:lnTo>
                <a:lnTo>
                  <a:pt x="605204" y="101081"/>
                </a:lnTo>
                <a:cubicBezTo>
                  <a:pt x="629635" y="101081"/>
                  <a:pt x="677515" y="96854"/>
                  <a:pt x="677515" y="180898"/>
                </a:cubicBezTo>
                <a:moveTo>
                  <a:pt x="932563" y="294898"/>
                </a:moveTo>
                <a:lnTo>
                  <a:pt x="932563" y="259725"/>
                </a:lnTo>
                <a:lnTo>
                  <a:pt x="827043" y="259725"/>
                </a:lnTo>
                <a:lnTo>
                  <a:pt x="827043" y="195546"/>
                </a:lnTo>
                <a:lnTo>
                  <a:pt x="899355" y="195546"/>
                </a:lnTo>
                <a:lnTo>
                  <a:pt x="899355" y="161016"/>
                </a:lnTo>
                <a:lnTo>
                  <a:pt x="827043" y="161016"/>
                </a:lnTo>
                <a:lnTo>
                  <a:pt x="827043" y="102064"/>
                </a:lnTo>
                <a:lnTo>
                  <a:pt x="930293" y="102064"/>
                </a:lnTo>
                <a:lnTo>
                  <a:pt x="930293" y="66882"/>
                </a:lnTo>
                <a:lnTo>
                  <a:pt x="779477" y="66882"/>
                </a:lnTo>
                <a:lnTo>
                  <a:pt x="779477" y="294898"/>
                </a:lnTo>
                <a:lnTo>
                  <a:pt x="932563" y="294898"/>
                </a:lnTo>
                <a:close/>
                <a:moveTo>
                  <a:pt x="1099380" y="98811"/>
                </a:moveTo>
                <a:cubicBezTo>
                  <a:pt x="1120559" y="98811"/>
                  <a:pt x="1143685" y="102377"/>
                  <a:pt x="1143685" y="102377"/>
                </a:cubicBezTo>
                <a:lnTo>
                  <a:pt x="1143685" y="68187"/>
                </a:lnTo>
                <a:cubicBezTo>
                  <a:pt x="1143685" y="68187"/>
                  <a:pt x="1116975" y="62968"/>
                  <a:pt x="1085377" y="62968"/>
                </a:cubicBezTo>
                <a:cubicBezTo>
                  <a:pt x="1017293" y="62968"/>
                  <a:pt x="961932" y="99133"/>
                  <a:pt x="961932" y="180898"/>
                </a:cubicBezTo>
                <a:cubicBezTo>
                  <a:pt x="961932" y="262656"/>
                  <a:pt x="1017293" y="298812"/>
                  <a:pt x="1085377" y="298812"/>
                </a:cubicBezTo>
                <a:cubicBezTo>
                  <a:pt x="1116975" y="298812"/>
                  <a:pt x="1143685" y="293593"/>
                  <a:pt x="1143685" y="293593"/>
                </a:cubicBezTo>
                <a:lnTo>
                  <a:pt x="1143685" y="259394"/>
                </a:lnTo>
                <a:cubicBezTo>
                  <a:pt x="1143685" y="259394"/>
                  <a:pt x="1120559" y="262970"/>
                  <a:pt x="1099380" y="262970"/>
                </a:cubicBezTo>
                <a:cubicBezTo>
                  <a:pt x="1042063" y="262970"/>
                  <a:pt x="1013065" y="240503"/>
                  <a:pt x="1013065" y="180898"/>
                </a:cubicBezTo>
                <a:cubicBezTo>
                  <a:pt x="1013065" y="121277"/>
                  <a:pt x="1042063" y="98811"/>
                  <a:pt x="1099380" y="98811"/>
                </a:cubicBezTo>
                <a:moveTo>
                  <a:pt x="1229678" y="66882"/>
                </a:moveTo>
                <a:lnTo>
                  <a:pt x="1182450" y="66882"/>
                </a:lnTo>
                <a:lnTo>
                  <a:pt x="1182450" y="294898"/>
                </a:lnTo>
                <a:lnTo>
                  <a:pt x="1229678" y="294898"/>
                </a:lnTo>
                <a:lnTo>
                  <a:pt x="1229678" y="66882"/>
                </a:lnTo>
                <a:close/>
                <a:moveTo>
                  <a:pt x="1426087" y="294898"/>
                </a:moveTo>
                <a:lnTo>
                  <a:pt x="1489944" y="294898"/>
                </a:lnTo>
                <a:lnTo>
                  <a:pt x="1489944" y="66882"/>
                </a:lnTo>
                <a:lnTo>
                  <a:pt x="1450197" y="66882"/>
                </a:lnTo>
                <a:lnTo>
                  <a:pt x="1450197" y="241477"/>
                </a:lnTo>
                <a:lnTo>
                  <a:pt x="1445969" y="241477"/>
                </a:lnTo>
                <a:lnTo>
                  <a:pt x="1355080" y="66882"/>
                </a:lnTo>
                <a:lnTo>
                  <a:pt x="1290910" y="66882"/>
                </a:lnTo>
                <a:lnTo>
                  <a:pt x="1290910" y="294898"/>
                </a:lnTo>
                <a:lnTo>
                  <a:pt x="1330657" y="294898"/>
                </a:lnTo>
                <a:lnTo>
                  <a:pt x="1330657" y="118676"/>
                </a:lnTo>
                <a:lnTo>
                  <a:pt x="1334885" y="118676"/>
                </a:lnTo>
                <a:lnTo>
                  <a:pt x="1426087" y="294898"/>
                </a:lnTo>
                <a:close/>
                <a:moveTo>
                  <a:pt x="1615676" y="298812"/>
                </a:moveTo>
                <a:cubicBezTo>
                  <a:pt x="1659973" y="298812"/>
                  <a:pt x="1713716" y="281217"/>
                  <a:pt x="1713716" y="227474"/>
                </a:cubicBezTo>
                <a:cubicBezTo>
                  <a:pt x="1713716" y="141151"/>
                  <a:pt x="1591567" y="177637"/>
                  <a:pt x="1591567" y="127478"/>
                </a:cubicBezTo>
                <a:cubicBezTo>
                  <a:pt x="1591567" y="103368"/>
                  <a:pt x="1624461" y="98480"/>
                  <a:pt x="1642056" y="98480"/>
                </a:cubicBezTo>
                <a:cubicBezTo>
                  <a:pt x="1670071" y="98480"/>
                  <a:pt x="1696137" y="104664"/>
                  <a:pt x="1696137" y="104664"/>
                </a:cubicBezTo>
                <a:lnTo>
                  <a:pt x="1696137" y="69483"/>
                </a:lnTo>
                <a:cubicBezTo>
                  <a:pt x="1696137" y="69483"/>
                  <a:pt x="1669097" y="62968"/>
                  <a:pt x="1637499" y="62968"/>
                </a:cubicBezTo>
                <a:cubicBezTo>
                  <a:pt x="1587340" y="62968"/>
                  <a:pt x="1542374" y="79589"/>
                  <a:pt x="1542374" y="133010"/>
                </a:cubicBezTo>
                <a:cubicBezTo>
                  <a:pt x="1542374" y="213463"/>
                  <a:pt x="1663548" y="186430"/>
                  <a:pt x="1663548" y="231702"/>
                </a:cubicBezTo>
                <a:cubicBezTo>
                  <a:pt x="1663548" y="257107"/>
                  <a:pt x="1631306" y="263630"/>
                  <a:pt x="1611432" y="263630"/>
                </a:cubicBezTo>
                <a:cubicBezTo>
                  <a:pt x="1582121" y="263630"/>
                  <a:pt x="1544009" y="254184"/>
                  <a:pt x="1544009" y="254184"/>
                </a:cubicBezTo>
                <a:lnTo>
                  <a:pt x="1544009" y="290662"/>
                </a:lnTo>
                <a:cubicBezTo>
                  <a:pt x="1544009" y="290662"/>
                  <a:pt x="1574946" y="298812"/>
                  <a:pt x="1615676" y="298812"/>
                </a:cubicBezTo>
                <a:moveTo>
                  <a:pt x="2017956" y="294898"/>
                </a:moveTo>
                <a:lnTo>
                  <a:pt x="2017956" y="258412"/>
                </a:lnTo>
                <a:lnTo>
                  <a:pt x="1919248" y="258412"/>
                </a:lnTo>
                <a:lnTo>
                  <a:pt x="1919248" y="66882"/>
                </a:lnTo>
                <a:lnTo>
                  <a:pt x="1871368" y="66882"/>
                </a:lnTo>
                <a:lnTo>
                  <a:pt x="1871368" y="294898"/>
                </a:lnTo>
                <a:lnTo>
                  <a:pt x="2017956" y="294898"/>
                </a:lnTo>
                <a:close/>
                <a:moveTo>
                  <a:pt x="2101332" y="66882"/>
                </a:moveTo>
                <a:lnTo>
                  <a:pt x="2054104" y="66882"/>
                </a:lnTo>
                <a:lnTo>
                  <a:pt x="2054104" y="294898"/>
                </a:lnTo>
                <a:lnTo>
                  <a:pt x="2101332" y="294898"/>
                </a:lnTo>
                <a:lnTo>
                  <a:pt x="2101332" y="66882"/>
                </a:lnTo>
                <a:close/>
                <a:moveTo>
                  <a:pt x="2334888" y="233006"/>
                </a:moveTo>
                <a:cubicBezTo>
                  <a:pt x="2334888" y="182195"/>
                  <a:pt x="2283416" y="179585"/>
                  <a:pt x="2283416" y="179585"/>
                </a:cubicBezTo>
                <a:lnTo>
                  <a:pt x="2283416" y="175020"/>
                </a:lnTo>
                <a:cubicBezTo>
                  <a:pt x="2310126" y="168191"/>
                  <a:pt x="2328373" y="152553"/>
                  <a:pt x="2328373" y="121599"/>
                </a:cubicBezTo>
                <a:cubicBezTo>
                  <a:pt x="2328373" y="73397"/>
                  <a:pt x="2281467" y="66882"/>
                  <a:pt x="2245311" y="66882"/>
                </a:cubicBezTo>
                <a:lnTo>
                  <a:pt x="2162563" y="66882"/>
                </a:lnTo>
                <a:lnTo>
                  <a:pt x="2162563" y="294898"/>
                </a:lnTo>
                <a:lnTo>
                  <a:pt x="2245311" y="294898"/>
                </a:lnTo>
                <a:cubicBezTo>
                  <a:pt x="2251818" y="294898"/>
                  <a:pt x="2334888" y="299786"/>
                  <a:pt x="2334888" y="233006"/>
                </a:cubicBezTo>
                <a:moveTo>
                  <a:pt x="2208173" y="262656"/>
                </a:moveTo>
                <a:lnTo>
                  <a:pt x="2208173" y="194902"/>
                </a:lnTo>
                <a:lnTo>
                  <a:pt x="2243999" y="194902"/>
                </a:lnTo>
                <a:cubicBezTo>
                  <a:pt x="2257358" y="194902"/>
                  <a:pt x="2284398" y="193597"/>
                  <a:pt x="2284398" y="228770"/>
                </a:cubicBezTo>
                <a:cubicBezTo>
                  <a:pt x="2284398" y="263952"/>
                  <a:pt x="2257358" y="262656"/>
                  <a:pt x="2243999" y="262656"/>
                </a:cubicBezTo>
                <a:lnTo>
                  <a:pt x="2208173" y="262656"/>
                </a:lnTo>
                <a:close/>
                <a:moveTo>
                  <a:pt x="2208173" y="162973"/>
                </a:moveTo>
                <a:lnTo>
                  <a:pt x="2208173" y="97506"/>
                </a:lnTo>
                <a:lnTo>
                  <a:pt x="2240737" y="97506"/>
                </a:lnTo>
                <a:cubicBezTo>
                  <a:pt x="2253444" y="97506"/>
                  <a:pt x="2279510" y="96523"/>
                  <a:pt x="2279510" y="130409"/>
                </a:cubicBezTo>
                <a:cubicBezTo>
                  <a:pt x="2279510" y="163947"/>
                  <a:pt x="2253444" y="162973"/>
                  <a:pt x="2240737" y="162973"/>
                </a:cubicBezTo>
                <a:lnTo>
                  <a:pt x="2208173" y="162973"/>
                </a:lnTo>
                <a:close/>
                <a:moveTo>
                  <a:pt x="2541370" y="294898"/>
                </a:moveTo>
                <a:lnTo>
                  <a:pt x="2541370" y="259725"/>
                </a:lnTo>
                <a:lnTo>
                  <a:pt x="2435825" y="259725"/>
                </a:lnTo>
                <a:lnTo>
                  <a:pt x="2435825" y="195546"/>
                </a:lnTo>
                <a:lnTo>
                  <a:pt x="2508145" y="195546"/>
                </a:lnTo>
                <a:lnTo>
                  <a:pt x="2508145" y="161016"/>
                </a:lnTo>
                <a:lnTo>
                  <a:pt x="2435825" y="161016"/>
                </a:lnTo>
                <a:lnTo>
                  <a:pt x="2435825" y="102064"/>
                </a:lnTo>
                <a:lnTo>
                  <a:pt x="2539083" y="102064"/>
                </a:lnTo>
                <a:lnTo>
                  <a:pt x="2539083" y="66882"/>
                </a:lnTo>
                <a:lnTo>
                  <a:pt x="2388267" y="66882"/>
                </a:lnTo>
                <a:lnTo>
                  <a:pt x="2388267" y="294898"/>
                </a:lnTo>
                <a:lnTo>
                  <a:pt x="2541370" y="294898"/>
                </a:lnTo>
                <a:close/>
                <a:moveTo>
                  <a:pt x="2509111" y="754"/>
                </a:moveTo>
                <a:lnTo>
                  <a:pt x="2456021" y="754"/>
                </a:lnTo>
                <a:lnTo>
                  <a:pt x="2423440" y="43433"/>
                </a:lnTo>
                <a:lnTo>
                  <a:pt x="2454394" y="43433"/>
                </a:lnTo>
                <a:lnTo>
                  <a:pt x="2509111" y="754"/>
                </a:lnTo>
                <a:close/>
                <a:moveTo>
                  <a:pt x="2772308" y="294898"/>
                </a:moveTo>
                <a:lnTo>
                  <a:pt x="2706189" y="201086"/>
                </a:lnTo>
                <a:lnTo>
                  <a:pt x="2706841" y="199129"/>
                </a:lnTo>
                <a:cubicBezTo>
                  <a:pt x="2736796" y="188057"/>
                  <a:pt x="2751790" y="165904"/>
                  <a:pt x="2751790" y="137237"/>
                </a:cubicBezTo>
                <a:cubicBezTo>
                  <a:pt x="2751790" y="85773"/>
                  <a:pt x="2718235" y="66882"/>
                  <a:pt x="2666441" y="66882"/>
                </a:cubicBezTo>
                <a:lnTo>
                  <a:pt x="2585014" y="66882"/>
                </a:lnTo>
                <a:lnTo>
                  <a:pt x="2585014" y="294898"/>
                </a:lnTo>
                <a:lnTo>
                  <a:pt x="2631590" y="294898"/>
                </a:lnTo>
                <a:lnTo>
                  <a:pt x="2631590" y="209549"/>
                </a:lnTo>
                <a:lnTo>
                  <a:pt x="2659283" y="209549"/>
                </a:lnTo>
                <a:lnTo>
                  <a:pt x="2714008" y="294898"/>
                </a:lnTo>
                <a:lnTo>
                  <a:pt x="2772308" y="294898"/>
                </a:lnTo>
                <a:close/>
                <a:moveTo>
                  <a:pt x="2702927" y="137898"/>
                </a:moveTo>
                <a:cubicBezTo>
                  <a:pt x="2702927" y="167209"/>
                  <a:pt x="2688594" y="176010"/>
                  <a:pt x="2660909" y="176010"/>
                </a:cubicBezTo>
                <a:lnTo>
                  <a:pt x="2631590" y="176010"/>
                </a:lnTo>
                <a:lnTo>
                  <a:pt x="2631590" y="99777"/>
                </a:lnTo>
                <a:lnTo>
                  <a:pt x="2660909" y="99777"/>
                </a:lnTo>
                <a:cubicBezTo>
                  <a:pt x="2688594" y="99777"/>
                  <a:pt x="2702927" y="108586"/>
                  <a:pt x="2702927" y="137898"/>
                </a:cubicBezTo>
                <a:moveTo>
                  <a:pt x="3008126" y="294898"/>
                </a:moveTo>
                <a:lnTo>
                  <a:pt x="2926699" y="66882"/>
                </a:lnTo>
                <a:lnTo>
                  <a:pt x="2863833" y="66882"/>
                </a:lnTo>
                <a:lnTo>
                  <a:pt x="2778814" y="294898"/>
                </a:lnTo>
                <a:lnTo>
                  <a:pt x="2829634" y="294898"/>
                </a:lnTo>
                <a:lnTo>
                  <a:pt x="2846898" y="242774"/>
                </a:lnTo>
                <a:lnTo>
                  <a:pt x="2939076" y="242774"/>
                </a:lnTo>
                <a:lnTo>
                  <a:pt x="2956671" y="294898"/>
                </a:lnTo>
                <a:lnTo>
                  <a:pt x="3008126" y="294898"/>
                </a:lnTo>
                <a:close/>
                <a:moveTo>
                  <a:pt x="2928325" y="210209"/>
                </a:moveTo>
                <a:lnTo>
                  <a:pt x="2857640" y="210209"/>
                </a:lnTo>
                <a:lnTo>
                  <a:pt x="2890543" y="105639"/>
                </a:lnTo>
                <a:lnTo>
                  <a:pt x="2896405" y="105639"/>
                </a:lnTo>
                <a:lnTo>
                  <a:pt x="2928325" y="210209"/>
                </a:lnTo>
                <a:close/>
                <a:moveTo>
                  <a:pt x="3219892" y="66882"/>
                </a:moveTo>
                <a:lnTo>
                  <a:pt x="3175917" y="66882"/>
                </a:lnTo>
                <a:lnTo>
                  <a:pt x="3176248" y="209549"/>
                </a:lnTo>
                <a:cubicBezTo>
                  <a:pt x="3176248" y="251584"/>
                  <a:pt x="3162897" y="263300"/>
                  <a:pt x="3130316" y="263300"/>
                </a:cubicBezTo>
                <a:cubicBezTo>
                  <a:pt x="3097744" y="263300"/>
                  <a:pt x="3084071" y="251584"/>
                  <a:pt x="3084071" y="209549"/>
                </a:cubicBezTo>
                <a:lnTo>
                  <a:pt x="3084071" y="66882"/>
                </a:lnTo>
                <a:lnTo>
                  <a:pt x="3035852" y="66882"/>
                </a:lnTo>
                <a:lnTo>
                  <a:pt x="3035852" y="219325"/>
                </a:lnTo>
                <a:cubicBezTo>
                  <a:pt x="3035852" y="260699"/>
                  <a:pt x="3056700" y="298481"/>
                  <a:pt x="3127385" y="298481"/>
                </a:cubicBezTo>
                <a:cubicBezTo>
                  <a:pt x="3191234" y="298481"/>
                  <a:pt x="3219892" y="266883"/>
                  <a:pt x="3219892" y="219325"/>
                </a:cubicBezTo>
                <a:lnTo>
                  <a:pt x="3219892" y="66882"/>
                </a:lnTo>
                <a:close/>
                <a:moveTo>
                  <a:pt x="3467451" y="294898"/>
                </a:moveTo>
                <a:lnTo>
                  <a:pt x="3392208" y="178611"/>
                </a:lnTo>
                <a:lnTo>
                  <a:pt x="3462241" y="66882"/>
                </a:lnTo>
                <a:lnTo>
                  <a:pt x="3412074" y="66882"/>
                </a:lnTo>
                <a:lnTo>
                  <a:pt x="3364516" y="154502"/>
                </a:lnTo>
                <a:lnTo>
                  <a:pt x="3358984" y="154502"/>
                </a:lnTo>
                <a:lnTo>
                  <a:pt x="3314356" y="66882"/>
                </a:lnTo>
                <a:lnTo>
                  <a:pt x="3256700" y="66882"/>
                </a:lnTo>
                <a:lnTo>
                  <a:pt x="3326733" y="180568"/>
                </a:lnTo>
                <a:lnTo>
                  <a:pt x="3252465" y="294898"/>
                </a:lnTo>
                <a:lnTo>
                  <a:pt x="3303276" y="294898"/>
                </a:lnTo>
                <a:lnTo>
                  <a:pt x="3356053" y="204991"/>
                </a:lnTo>
                <a:lnTo>
                  <a:pt x="3361584" y="204991"/>
                </a:lnTo>
                <a:lnTo>
                  <a:pt x="3409151" y="294898"/>
                </a:lnTo>
                <a:lnTo>
                  <a:pt x="3467451" y="2948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0D0D0D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Texte + Visuel">
  <p:cSld name="//Texte + Visuel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6"/>
          <p:cNvSpPr txBox="1">
            <a:spLocks noGrp="1"/>
          </p:cNvSpPr>
          <p:nvPr>
            <p:ph type="subTitle" idx="1"/>
          </p:nvPr>
        </p:nvSpPr>
        <p:spPr>
          <a:xfrm>
            <a:off x="1290932" y="929691"/>
            <a:ext cx="10350400" cy="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135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2000" b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8" name="Google Shape;88;p76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6"/>
          <p:cNvSpPr>
            <a:spLocks noGrp="1"/>
          </p:cNvSpPr>
          <p:nvPr>
            <p:ph type="pic" idx="2"/>
          </p:nvPr>
        </p:nvSpPr>
        <p:spPr>
          <a:xfrm>
            <a:off x="0" y="1592263"/>
            <a:ext cx="4880000" cy="4752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76"/>
          <p:cNvSpPr txBox="1">
            <a:spLocks noGrp="1"/>
          </p:cNvSpPr>
          <p:nvPr>
            <p:ph type="body" idx="3"/>
          </p:nvPr>
        </p:nvSpPr>
        <p:spPr>
          <a:xfrm>
            <a:off x="5219700" y="1592263"/>
            <a:ext cx="6421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91" name="Google Shape;91;p76"/>
          <p:cNvSpPr txBox="1">
            <a:spLocks noGrp="1"/>
          </p:cNvSpPr>
          <p:nvPr>
            <p:ph type="body" idx="4"/>
          </p:nvPr>
        </p:nvSpPr>
        <p:spPr>
          <a:xfrm>
            <a:off x="550863" y="127755"/>
            <a:ext cx="1480400" cy="211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7000" tIns="13500" rIns="27000" bIns="135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200" b="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//Visuel">
  <p:cSld name="//Visue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77"/>
          <p:cNvSpPr txBox="1">
            <a:spLocks noGrp="1"/>
          </p:cNvSpPr>
          <p:nvPr>
            <p:ph type="body" idx="1"/>
          </p:nvPr>
        </p:nvSpPr>
        <p:spPr>
          <a:xfrm>
            <a:off x="1163639" y="6051754"/>
            <a:ext cx="6421600" cy="293721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54000" tIns="54000" rIns="54000" bIns="5400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Statistique">
  <p:cSld name="//Statistiq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8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8"/>
          <p:cNvSpPr txBox="1">
            <a:spLocks noGrp="1"/>
          </p:cNvSpPr>
          <p:nvPr>
            <p:ph type="ftr" idx="11"/>
          </p:nvPr>
        </p:nvSpPr>
        <p:spPr>
          <a:xfrm>
            <a:off x="1512889" y="6443860"/>
            <a:ext cx="447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100"/>
              <a:buFont typeface="Roboto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8"/>
          <p:cNvSpPr txBox="1">
            <a:spLocks noGrp="1"/>
          </p:cNvSpPr>
          <p:nvPr>
            <p:ph type="sldNum" idx="12"/>
          </p:nvPr>
        </p:nvSpPr>
        <p:spPr>
          <a:xfrm>
            <a:off x="11641139" y="486104"/>
            <a:ext cx="500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9" name="Google Shape;99;p78"/>
          <p:cNvSpPr txBox="1">
            <a:spLocks noGrp="1"/>
          </p:cNvSpPr>
          <p:nvPr>
            <p:ph type="subTitle" idx="1"/>
          </p:nvPr>
        </p:nvSpPr>
        <p:spPr>
          <a:xfrm>
            <a:off x="1263999" y="926049"/>
            <a:ext cx="9675200" cy="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135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2000" b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0" name="Google Shape;100;p78"/>
          <p:cNvSpPr>
            <a:spLocks noGrp="1"/>
          </p:cNvSpPr>
          <p:nvPr>
            <p:ph type="chart" idx="2"/>
          </p:nvPr>
        </p:nvSpPr>
        <p:spPr>
          <a:xfrm>
            <a:off x="550863" y="1592263"/>
            <a:ext cx="7882000" cy="4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•"/>
              <a:defRPr sz="1600" b="0" i="0" u="none" strike="noStrike" cap="none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–"/>
              <a:defRPr sz="1600" b="0" i="0" u="none" strike="noStrike" cap="none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101" name="Google Shape;101;p78"/>
          <p:cNvSpPr txBox="1">
            <a:spLocks noGrp="1"/>
          </p:cNvSpPr>
          <p:nvPr>
            <p:ph type="body" idx="3"/>
          </p:nvPr>
        </p:nvSpPr>
        <p:spPr>
          <a:xfrm>
            <a:off x="9012237" y="1592263"/>
            <a:ext cx="26288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2" name="Google Shape;102;p78"/>
          <p:cNvSpPr txBox="1">
            <a:spLocks noGrp="1"/>
          </p:cNvSpPr>
          <p:nvPr>
            <p:ph type="body" idx="4"/>
          </p:nvPr>
        </p:nvSpPr>
        <p:spPr>
          <a:xfrm>
            <a:off x="550863" y="127755"/>
            <a:ext cx="1480400" cy="211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7000" tIns="13500" rIns="27000" bIns="135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200" b="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Fin">
  <p:cSld name="//Fi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Texte 2 colonnes">
  <p:cSld name="//Texte 2 colonn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275" cy="43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subTitle" idx="1"/>
          </p:nvPr>
        </p:nvSpPr>
        <p:spPr>
          <a:xfrm>
            <a:off x="1263998" y="926049"/>
            <a:ext cx="10377139" cy="32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1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4" name="Google Shape;114;p34"/>
          <p:cNvSpPr txBox="1">
            <a:spLocks noGrp="1"/>
          </p:cNvSpPr>
          <p:nvPr>
            <p:ph type="body" idx="2"/>
          </p:nvPr>
        </p:nvSpPr>
        <p:spPr>
          <a:xfrm>
            <a:off x="10484236" y="1116724"/>
            <a:ext cx="1124842" cy="264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000" tIns="18000" rIns="72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1163638" y="1592263"/>
            <a:ext cx="4932362" cy="136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6708776" y="1592263"/>
            <a:ext cx="4932362" cy="136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7" name="Google Shape;117;p34"/>
          <p:cNvSpPr txBox="1">
            <a:spLocks noGrp="1"/>
          </p:cNvSpPr>
          <p:nvPr>
            <p:ph type="body" idx="5"/>
          </p:nvPr>
        </p:nvSpPr>
        <p:spPr>
          <a:xfrm>
            <a:off x="550863" y="127754"/>
            <a:ext cx="1480140" cy="202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ftr" idx="11"/>
          </p:nvPr>
        </p:nvSpPr>
        <p:spPr>
          <a:xfrm>
            <a:off x="1512889" y="6443860"/>
            <a:ext cx="44746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sldNum" idx="12"/>
          </p:nvPr>
        </p:nvSpPr>
        <p:spPr>
          <a:xfrm>
            <a:off x="11641138" y="486104"/>
            <a:ext cx="500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//Couve Entrée">
  <p:cSld name="//Couve Entrée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4965" y="2607062"/>
            <a:ext cx="6882070" cy="209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//Couve Entrée">
  <p:cSld name="1_//Couve Entrée">
    <p:bg>
      <p:bgPr>
        <a:solidFill>
          <a:schemeClr val="accen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0"/>
          <p:cNvSpPr/>
          <p:nvPr/>
        </p:nvSpPr>
        <p:spPr>
          <a:xfrm>
            <a:off x="7256953" y="2608094"/>
            <a:ext cx="808638" cy="1324905"/>
          </a:xfrm>
          <a:custGeom>
            <a:avLst/>
            <a:gdLst/>
            <a:ahLst/>
            <a:cxnLst/>
            <a:rect l="l" t="t" r="r" b="b"/>
            <a:pathLst>
              <a:path w="808638" h="1324905" extrusionOk="0">
                <a:moveTo>
                  <a:pt x="455260" y="507519"/>
                </a:moveTo>
                <a:cubicBezTo>
                  <a:pt x="442463" y="502829"/>
                  <a:pt x="429351" y="497124"/>
                  <a:pt x="415926" y="490387"/>
                </a:cubicBezTo>
                <a:cubicBezTo>
                  <a:pt x="397084" y="482320"/>
                  <a:pt x="377945" y="472924"/>
                  <a:pt x="358460" y="462149"/>
                </a:cubicBezTo>
                <a:cubicBezTo>
                  <a:pt x="338949" y="451407"/>
                  <a:pt x="321148" y="438650"/>
                  <a:pt x="305014" y="423838"/>
                </a:cubicBezTo>
                <a:cubicBezTo>
                  <a:pt x="288889" y="409050"/>
                  <a:pt x="275778" y="392273"/>
                  <a:pt x="265704" y="373415"/>
                </a:cubicBezTo>
                <a:cubicBezTo>
                  <a:pt x="255623" y="354606"/>
                  <a:pt x="250570" y="332428"/>
                  <a:pt x="250570" y="306874"/>
                </a:cubicBezTo>
                <a:cubicBezTo>
                  <a:pt x="250570" y="263857"/>
                  <a:pt x="265358" y="228229"/>
                  <a:pt x="294933" y="199992"/>
                </a:cubicBezTo>
                <a:cubicBezTo>
                  <a:pt x="324492" y="171762"/>
                  <a:pt x="357444" y="157651"/>
                  <a:pt x="393748" y="157651"/>
                </a:cubicBezTo>
                <a:cubicBezTo>
                  <a:pt x="473062" y="157651"/>
                  <a:pt x="539610" y="205375"/>
                  <a:pt x="593394" y="300830"/>
                </a:cubicBezTo>
                <a:lnTo>
                  <a:pt x="740593" y="212096"/>
                </a:lnTo>
                <a:cubicBezTo>
                  <a:pt x="705627" y="140841"/>
                  <a:pt x="658588" y="87767"/>
                  <a:pt x="599438" y="52792"/>
                </a:cubicBezTo>
                <a:cubicBezTo>
                  <a:pt x="540263" y="17833"/>
                  <a:pt x="473722" y="354"/>
                  <a:pt x="399801" y="354"/>
                </a:cubicBezTo>
                <a:cubicBezTo>
                  <a:pt x="351400" y="354"/>
                  <a:pt x="307351" y="8420"/>
                  <a:pt x="267711" y="24554"/>
                </a:cubicBezTo>
                <a:cubicBezTo>
                  <a:pt x="228038" y="40687"/>
                  <a:pt x="193756" y="62865"/>
                  <a:pt x="164866" y="91103"/>
                </a:cubicBezTo>
                <a:cubicBezTo>
                  <a:pt x="135951" y="119340"/>
                  <a:pt x="113444" y="152945"/>
                  <a:pt x="97310" y="191925"/>
                </a:cubicBezTo>
                <a:cubicBezTo>
                  <a:pt x="81177" y="230946"/>
                  <a:pt x="73110" y="273294"/>
                  <a:pt x="73110" y="318970"/>
                </a:cubicBezTo>
                <a:cubicBezTo>
                  <a:pt x="73110" y="364695"/>
                  <a:pt x="80830" y="404369"/>
                  <a:pt x="96311" y="437949"/>
                </a:cubicBezTo>
                <a:cubicBezTo>
                  <a:pt x="111751" y="471570"/>
                  <a:pt x="132261" y="501162"/>
                  <a:pt x="157815" y="526691"/>
                </a:cubicBezTo>
                <a:cubicBezTo>
                  <a:pt x="183328" y="552229"/>
                  <a:pt x="212573" y="575075"/>
                  <a:pt x="245533" y="595246"/>
                </a:cubicBezTo>
                <a:cubicBezTo>
                  <a:pt x="278461" y="615409"/>
                  <a:pt x="312396" y="634267"/>
                  <a:pt x="347371" y="651714"/>
                </a:cubicBezTo>
                <a:cubicBezTo>
                  <a:pt x="366180" y="661134"/>
                  <a:pt x="383989" y="669854"/>
                  <a:pt x="400816" y="677920"/>
                </a:cubicBezTo>
                <a:cubicBezTo>
                  <a:pt x="417594" y="685987"/>
                  <a:pt x="434082" y="694756"/>
                  <a:pt x="450216" y="704143"/>
                </a:cubicBezTo>
                <a:cubicBezTo>
                  <a:pt x="499929" y="731052"/>
                  <a:pt x="542632" y="761610"/>
                  <a:pt x="578276" y="795891"/>
                </a:cubicBezTo>
                <a:cubicBezTo>
                  <a:pt x="613879" y="830165"/>
                  <a:pt x="631705" y="875552"/>
                  <a:pt x="631705" y="932019"/>
                </a:cubicBezTo>
                <a:cubicBezTo>
                  <a:pt x="631705" y="961603"/>
                  <a:pt x="626322" y="990493"/>
                  <a:pt x="615571" y="1018731"/>
                </a:cubicBezTo>
                <a:cubicBezTo>
                  <a:pt x="604796" y="1046960"/>
                  <a:pt x="590017" y="1071862"/>
                  <a:pt x="571208" y="1093338"/>
                </a:cubicBezTo>
                <a:cubicBezTo>
                  <a:pt x="552367" y="1114863"/>
                  <a:pt x="530528" y="1132359"/>
                  <a:pt x="505675" y="1145776"/>
                </a:cubicBezTo>
                <a:cubicBezTo>
                  <a:pt x="480773" y="1159226"/>
                  <a:pt x="454245" y="1165947"/>
                  <a:pt x="426015" y="1165947"/>
                </a:cubicBezTo>
                <a:cubicBezTo>
                  <a:pt x="368202" y="1165947"/>
                  <a:pt x="317779" y="1146469"/>
                  <a:pt x="274770" y="1107465"/>
                </a:cubicBezTo>
                <a:cubicBezTo>
                  <a:pt x="231728" y="1068485"/>
                  <a:pt x="192757" y="1018731"/>
                  <a:pt x="157815" y="958242"/>
                </a:cubicBezTo>
                <a:lnTo>
                  <a:pt x="2532" y="1034864"/>
                </a:lnTo>
                <a:cubicBezTo>
                  <a:pt x="38828" y="1127628"/>
                  <a:pt x="94288" y="1199205"/>
                  <a:pt x="168904" y="1249636"/>
                </a:cubicBezTo>
                <a:cubicBezTo>
                  <a:pt x="243527" y="1300043"/>
                  <a:pt x="329215" y="1325259"/>
                  <a:pt x="426015" y="1325259"/>
                </a:cubicBezTo>
                <a:cubicBezTo>
                  <a:pt x="483795" y="1325259"/>
                  <a:pt x="536233" y="1314468"/>
                  <a:pt x="583304" y="1292992"/>
                </a:cubicBezTo>
                <a:cubicBezTo>
                  <a:pt x="630351" y="1271492"/>
                  <a:pt x="670684" y="1242247"/>
                  <a:pt x="704297" y="1205265"/>
                </a:cubicBezTo>
                <a:cubicBezTo>
                  <a:pt x="737894" y="1168308"/>
                  <a:pt x="764100" y="1125291"/>
                  <a:pt x="782950" y="1076197"/>
                </a:cubicBezTo>
                <a:cubicBezTo>
                  <a:pt x="801767" y="1027152"/>
                  <a:pt x="811171" y="975713"/>
                  <a:pt x="811171" y="921938"/>
                </a:cubicBezTo>
                <a:cubicBezTo>
                  <a:pt x="811171" y="866824"/>
                  <a:pt x="803104" y="819431"/>
                  <a:pt x="786988" y="779766"/>
                </a:cubicBezTo>
                <a:cubicBezTo>
                  <a:pt x="770854" y="740118"/>
                  <a:pt x="748322" y="705142"/>
                  <a:pt x="719432" y="674898"/>
                </a:cubicBezTo>
                <a:cubicBezTo>
                  <a:pt x="690500" y="644646"/>
                  <a:pt x="656574" y="617779"/>
                  <a:pt x="617586" y="594247"/>
                </a:cubicBezTo>
                <a:cubicBezTo>
                  <a:pt x="578573" y="570724"/>
                  <a:pt x="536233" y="547539"/>
                  <a:pt x="490549" y="524668"/>
                </a:cubicBezTo>
                <a:cubicBezTo>
                  <a:pt x="479766" y="517947"/>
                  <a:pt x="468017" y="512250"/>
                  <a:pt x="455260" y="50751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131" name="Google Shape;131;p40"/>
          <p:cNvSpPr/>
          <p:nvPr/>
        </p:nvSpPr>
        <p:spPr>
          <a:xfrm>
            <a:off x="4353563" y="2609027"/>
            <a:ext cx="916107" cy="1323023"/>
          </a:xfrm>
          <a:custGeom>
            <a:avLst/>
            <a:gdLst/>
            <a:ahLst/>
            <a:cxnLst/>
            <a:rect l="l" t="t" r="r" b="b"/>
            <a:pathLst>
              <a:path w="916107" h="1323023" extrusionOk="0">
                <a:moveTo>
                  <a:pt x="917045" y="415"/>
                </a:moveTo>
                <a:cubicBezTo>
                  <a:pt x="917045" y="258609"/>
                  <a:pt x="917251" y="605455"/>
                  <a:pt x="917251" y="846112"/>
                </a:cubicBezTo>
                <a:cubicBezTo>
                  <a:pt x="917251" y="1097643"/>
                  <a:pt x="711776" y="1323438"/>
                  <a:pt x="459206" y="1323438"/>
                </a:cubicBezTo>
                <a:cubicBezTo>
                  <a:pt x="206619" y="1323438"/>
                  <a:pt x="1144" y="1097643"/>
                  <a:pt x="1144" y="846112"/>
                </a:cubicBezTo>
                <a:cubicBezTo>
                  <a:pt x="1144" y="594581"/>
                  <a:pt x="1235" y="229678"/>
                  <a:pt x="1235" y="415"/>
                </a:cubicBezTo>
                <a:lnTo>
                  <a:pt x="199419" y="415"/>
                </a:lnTo>
                <a:cubicBezTo>
                  <a:pt x="199419" y="146211"/>
                  <a:pt x="199130" y="690301"/>
                  <a:pt x="199130" y="846112"/>
                </a:cubicBezTo>
                <a:cubicBezTo>
                  <a:pt x="199130" y="1001915"/>
                  <a:pt x="302346" y="1128672"/>
                  <a:pt x="459206" y="1128672"/>
                </a:cubicBezTo>
                <a:cubicBezTo>
                  <a:pt x="616032" y="1128672"/>
                  <a:pt x="719249" y="1001915"/>
                  <a:pt x="719249" y="846112"/>
                </a:cubicBezTo>
                <a:lnTo>
                  <a:pt x="719249" y="415"/>
                </a:lnTo>
                <a:lnTo>
                  <a:pt x="917045" y="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132" name="Google Shape;132;p40"/>
          <p:cNvSpPr/>
          <p:nvPr/>
        </p:nvSpPr>
        <p:spPr>
          <a:xfrm>
            <a:off x="6413603" y="2607070"/>
            <a:ext cx="818736" cy="1282548"/>
          </a:xfrm>
          <a:custGeom>
            <a:avLst/>
            <a:gdLst/>
            <a:ahLst/>
            <a:cxnLst/>
            <a:rect l="l" t="t" r="r" b="b"/>
            <a:pathLst>
              <a:path w="818736" h="1282548" extrusionOk="0">
                <a:moveTo>
                  <a:pt x="820890" y="401651"/>
                </a:moveTo>
                <a:cubicBezTo>
                  <a:pt x="820890" y="325013"/>
                  <a:pt x="808447" y="261189"/>
                  <a:pt x="783586" y="210072"/>
                </a:cubicBezTo>
                <a:cubicBezTo>
                  <a:pt x="758693" y="158988"/>
                  <a:pt x="724097" y="118010"/>
                  <a:pt x="679734" y="87072"/>
                </a:cubicBezTo>
                <a:cubicBezTo>
                  <a:pt x="635363" y="56143"/>
                  <a:pt x="582933" y="33966"/>
                  <a:pt x="522445" y="20507"/>
                </a:cubicBezTo>
                <a:cubicBezTo>
                  <a:pt x="461941" y="7098"/>
                  <a:pt x="395392" y="353"/>
                  <a:pt x="322791" y="353"/>
                </a:cubicBezTo>
                <a:lnTo>
                  <a:pt x="2153" y="353"/>
                </a:lnTo>
                <a:lnTo>
                  <a:pt x="2153" y="1282902"/>
                </a:lnTo>
                <a:lnTo>
                  <a:pt x="175584" y="1282902"/>
                </a:lnTo>
                <a:lnTo>
                  <a:pt x="175584" y="772706"/>
                </a:lnTo>
                <a:lnTo>
                  <a:pt x="322791" y="772706"/>
                </a:lnTo>
                <a:cubicBezTo>
                  <a:pt x="388638" y="772706"/>
                  <a:pt x="451512" y="766662"/>
                  <a:pt x="511357" y="754558"/>
                </a:cubicBezTo>
                <a:cubicBezTo>
                  <a:pt x="571159" y="742462"/>
                  <a:pt x="623936" y="722291"/>
                  <a:pt x="669645" y="694053"/>
                </a:cubicBezTo>
                <a:cubicBezTo>
                  <a:pt x="715337" y="665823"/>
                  <a:pt x="751980" y="627851"/>
                  <a:pt x="779557" y="580119"/>
                </a:cubicBezTo>
                <a:cubicBezTo>
                  <a:pt x="807093" y="532404"/>
                  <a:pt x="820890" y="472923"/>
                  <a:pt x="820890" y="401651"/>
                </a:cubicBezTo>
                <a:moveTo>
                  <a:pt x="625273" y="389555"/>
                </a:moveTo>
                <a:cubicBezTo>
                  <a:pt x="625273" y="435272"/>
                  <a:pt x="615514" y="471916"/>
                  <a:pt x="596045" y="499452"/>
                </a:cubicBezTo>
                <a:cubicBezTo>
                  <a:pt x="576535" y="527029"/>
                  <a:pt x="551690" y="548537"/>
                  <a:pt x="521430" y="563977"/>
                </a:cubicBezTo>
                <a:cubicBezTo>
                  <a:pt x="491186" y="579467"/>
                  <a:pt x="458225" y="589540"/>
                  <a:pt x="422614" y="594230"/>
                </a:cubicBezTo>
                <a:cubicBezTo>
                  <a:pt x="386970" y="598961"/>
                  <a:pt x="353704" y="601297"/>
                  <a:pt x="322791" y="601297"/>
                </a:cubicBezTo>
                <a:lnTo>
                  <a:pt x="175584" y="603312"/>
                </a:lnTo>
                <a:lnTo>
                  <a:pt x="175584" y="171761"/>
                </a:lnTo>
                <a:lnTo>
                  <a:pt x="322791" y="171761"/>
                </a:lnTo>
                <a:cubicBezTo>
                  <a:pt x="356388" y="171761"/>
                  <a:pt x="391008" y="173784"/>
                  <a:pt x="426652" y="177813"/>
                </a:cubicBezTo>
                <a:cubicBezTo>
                  <a:pt x="462254" y="181851"/>
                  <a:pt x="494868" y="191610"/>
                  <a:pt x="524452" y="207050"/>
                </a:cubicBezTo>
                <a:cubicBezTo>
                  <a:pt x="554002" y="222523"/>
                  <a:pt x="578202" y="244700"/>
                  <a:pt x="597052" y="273590"/>
                </a:cubicBezTo>
                <a:cubicBezTo>
                  <a:pt x="615869" y="302522"/>
                  <a:pt x="625273" y="341147"/>
                  <a:pt x="625273" y="38955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133" name="Google Shape;133;p40"/>
          <p:cNvSpPr/>
          <p:nvPr/>
        </p:nvSpPr>
        <p:spPr>
          <a:xfrm>
            <a:off x="5411395" y="2607062"/>
            <a:ext cx="911491" cy="1282548"/>
          </a:xfrm>
          <a:custGeom>
            <a:avLst/>
            <a:gdLst/>
            <a:ahLst/>
            <a:cxnLst/>
            <a:rect l="l" t="t" r="r" b="b"/>
            <a:pathLst>
              <a:path w="911491" h="1282548" extrusionOk="0">
                <a:moveTo>
                  <a:pt x="595513" y="770646"/>
                </a:moveTo>
                <a:cubicBezTo>
                  <a:pt x="567953" y="737067"/>
                  <a:pt x="546114" y="710843"/>
                  <a:pt x="529980" y="692002"/>
                </a:cubicBezTo>
                <a:cubicBezTo>
                  <a:pt x="605248" y="651668"/>
                  <a:pt x="663383" y="601600"/>
                  <a:pt x="704402" y="541764"/>
                </a:cubicBezTo>
                <a:cubicBezTo>
                  <a:pt x="745404" y="481960"/>
                  <a:pt x="765914" y="417071"/>
                  <a:pt x="765914" y="347162"/>
                </a:cubicBezTo>
                <a:cubicBezTo>
                  <a:pt x="765914" y="290695"/>
                  <a:pt x="753471" y="240981"/>
                  <a:pt x="728602" y="197940"/>
                </a:cubicBezTo>
                <a:cubicBezTo>
                  <a:pt x="703716" y="154922"/>
                  <a:pt x="671136" y="118618"/>
                  <a:pt x="630819" y="89051"/>
                </a:cubicBezTo>
                <a:cubicBezTo>
                  <a:pt x="590485" y="59483"/>
                  <a:pt x="544099" y="37306"/>
                  <a:pt x="491669" y="22485"/>
                </a:cubicBezTo>
                <a:cubicBezTo>
                  <a:pt x="439231" y="7706"/>
                  <a:pt x="386100" y="308"/>
                  <a:pt x="332358" y="308"/>
                </a:cubicBezTo>
                <a:lnTo>
                  <a:pt x="1638" y="308"/>
                </a:lnTo>
                <a:lnTo>
                  <a:pt x="1638" y="1282857"/>
                </a:lnTo>
                <a:lnTo>
                  <a:pt x="179098" y="1282857"/>
                </a:lnTo>
                <a:lnTo>
                  <a:pt x="179098" y="718208"/>
                </a:lnTo>
                <a:lnTo>
                  <a:pt x="342447" y="718208"/>
                </a:lnTo>
                <a:cubicBezTo>
                  <a:pt x="349143" y="726275"/>
                  <a:pt x="360232" y="739073"/>
                  <a:pt x="375713" y="756536"/>
                </a:cubicBezTo>
                <a:cubicBezTo>
                  <a:pt x="391145" y="774007"/>
                  <a:pt x="408294" y="793848"/>
                  <a:pt x="427136" y="816017"/>
                </a:cubicBezTo>
                <a:cubicBezTo>
                  <a:pt x="445936" y="838194"/>
                  <a:pt x="465100" y="861751"/>
                  <a:pt x="484602" y="886603"/>
                </a:cubicBezTo>
                <a:cubicBezTo>
                  <a:pt x="504071" y="911489"/>
                  <a:pt x="521220" y="934690"/>
                  <a:pt x="536032" y="956174"/>
                </a:cubicBezTo>
                <a:cubicBezTo>
                  <a:pt x="554841" y="984403"/>
                  <a:pt x="574351" y="1016670"/>
                  <a:pt x="594514" y="1052975"/>
                </a:cubicBezTo>
                <a:cubicBezTo>
                  <a:pt x="614685" y="1089263"/>
                  <a:pt x="632825" y="1123891"/>
                  <a:pt x="648958" y="1156819"/>
                </a:cubicBezTo>
                <a:cubicBezTo>
                  <a:pt x="665092" y="1189780"/>
                  <a:pt x="678517" y="1218001"/>
                  <a:pt x="689292" y="1241508"/>
                </a:cubicBezTo>
                <a:cubicBezTo>
                  <a:pt x="700026" y="1265039"/>
                  <a:pt x="706086" y="1278819"/>
                  <a:pt x="707440" y="1282857"/>
                </a:cubicBezTo>
                <a:lnTo>
                  <a:pt x="913130" y="1282857"/>
                </a:lnTo>
                <a:cubicBezTo>
                  <a:pt x="882192" y="1222369"/>
                  <a:pt x="854648" y="1170269"/>
                  <a:pt x="830448" y="1126558"/>
                </a:cubicBezTo>
                <a:cubicBezTo>
                  <a:pt x="806247" y="1082905"/>
                  <a:pt x="779686" y="1037180"/>
                  <a:pt x="750796" y="989440"/>
                </a:cubicBezTo>
                <a:cubicBezTo>
                  <a:pt x="721865" y="941733"/>
                  <a:pt x="694642" y="900400"/>
                  <a:pt x="669129" y="865425"/>
                </a:cubicBezTo>
                <a:cubicBezTo>
                  <a:pt x="647596" y="835874"/>
                  <a:pt x="623049" y="804268"/>
                  <a:pt x="595513" y="770646"/>
                </a:cubicBezTo>
                <a:moveTo>
                  <a:pt x="497713" y="509513"/>
                </a:moveTo>
                <a:cubicBezTo>
                  <a:pt x="474842" y="527645"/>
                  <a:pt x="448966" y="541111"/>
                  <a:pt x="420068" y="549830"/>
                </a:cubicBezTo>
                <a:cubicBezTo>
                  <a:pt x="391145" y="558582"/>
                  <a:pt x="361916" y="562942"/>
                  <a:pt x="332358" y="562942"/>
                </a:cubicBezTo>
                <a:lnTo>
                  <a:pt x="179098" y="564956"/>
                </a:lnTo>
                <a:lnTo>
                  <a:pt x="179098" y="161635"/>
                </a:lnTo>
                <a:lnTo>
                  <a:pt x="378735" y="161635"/>
                </a:lnTo>
                <a:cubicBezTo>
                  <a:pt x="400227" y="161635"/>
                  <a:pt x="422404" y="166366"/>
                  <a:pt x="445292" y="175746"/>
                </a:cubicBezTo>
                <a:cubicBezTo>
                  <a:pt x="468121" y="185166"/>
                  <a:pt x="488953" y="197940"/>
                  <a:pt x="507803" y="214073"/>
                </a:cubicBezTo>
                <a:cubicBezTo>
                  <a:pt x="526603" y="230207"/>
                  <a:pt x="542382" y="249701"/>
                  <a:pt x="555180" y="272547"/>
                </a:cubicBezTo>
                <a:cubicBezTo>
                  <a:pt x="567953" y="295426"/>
                  <a:pt x="574351" y="319626"/>
                  <a:pt x="574351" y="345148"/>
                </a:cubicBezTo>
                <a:cubicBezTo>
                  <a:pt x="574351" y="381436"/>
                  <a:pt x="567275" y="413389"/>
                  <a:pt x="553165" y="440925"/>
                </a:cubicBezTo>
                <a:cubicBezTo>
                  <a:pt x="539046" y="468502"/>
                  <a:pt x="520543" y="491340"/>
                  <a:pt x="497713" y="50951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134" name="Google Shape;134;p40"/>
          <p:cNvSpPr/>
          <p:nvPr/>
        </p:nvSpPr>
        <p:spPr>
          <a:xfrm rot="5356284" flipH="1">
            <a:off x="5975155" y="689081"/>
            <a:ext cx="237951" cy="6881936"/>
          </a:xfrm>
          <a:custGeom>
            <a:avLst/>
            <a:gdLst/>
            <a:ahLst/>
            <a:cxnLst/>
            <a:rect l="l" t="t" r="r" b="b"/>
            <a:pathLst>
              <a:path w="237951" h="6881936" extrusionOk="0">
                <a:moveTo>
                  <a:pt x="2150" y="762"/>
                </a:moveTo>
                <a:cubicBezTo>
                  <a:pt x="127931" y="697319"/>
                  <a:pt x="220075" y="1886402"/>
                  <a:pt x="237257" y="3237382"/>
                </a:cubicBezTo>
                <a:cubicBezTo>
                  <a:pt x="258427" y="4902305"/>
                  <a:pt x="159538" y="6324326"/>
                  <a:pt x="2150" y="6882699"/>
                </a:cubicBezTo>
                <a:cubicBezTo>
                  <a:pt x="132563" y="6179504"/>
                  <a:pt x="209804" y="4770777"/>
                  <a:pt x="189171" y="3148499"/>
                </a:cubicBezTo>
                <a:cubicBezTo>
                  <a:pt x="173227" y="1894750"/>
                  <a:pt x="102071" y="770085"/>
                  <a:pt x="2150" y="762"/>
                </a:cubicBezTo>
              </a:path>
            </a:pathLst>
          </a:custGeom>
          <a:solidFill>
            <a:srgbClr val="EA52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135" name="Google Shape;135;p40"/>
          <p:cNvSpPr/>
          <p:nvPr/>
        </p:nvSpPr>
        <p:spPr>
          <a:xfrm>
            <a:off x="4330510" y="3885424"/>
            <a:ext cx="3741150" cy="392777"/>
          </a:xfrm>
          <a:custGeom>
            <a:avLst/>
            <a:gdLst/>
            <a:ahLst/>
            <a:cxnLst/>
            <a:rect l="l" t="t" r="r" b="b"/>
            <a:pathLst>
              <a:path w="3741150" h="392777" extrusionOk="0">
                <a:moveTo>
                  <a:pt x="1356" y="664"/>
                </a:moveTo>
                <a:lnTo>
                  <a:pt x="3742506" y="664"/>
                </a:lnTo>
                <a:lnTo>
                  <a:pt x="3742506" y="393442"/>
                </a:lnTo>
                <a:lnTo>
                  <a:pt x="1356" y="393442"/>
                </a:lnTo>
                <a:close/>
              </a:path>
            </a:pathLst>
          </a:custGeom>
          <a:solidFill>
            <a:srgbClr val="EA52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136" name="Google Shape;136;p40"/>
          <p:cNvSpPr/>
          <p:nvPr/>
        </p:nvSpPr>
        <p:spPr>
          <a:xfrm>
            <a:off x="4365329" y="4388668"/>
            <a:ext cx="3687440" cy="315974"/>
          </a:xfrm>
          <a:custGeom>
            <a:avLst/>
            <a:gdLst/>
            <a:ahLst/>
            <a:cxnLst/>
            <a:rect l="l" t="t" r="r" b="b"/>
            <a:pathLst>
              <a:path w="3687440" h="315974" extrusionOk="0">
                <a:moveTo>
                  <a:pt x="1570" y="316934"/>
                </a:moveTo>
                <a:lnTo>
                  <a:pt x="42705" y="316934"/>
                </a:lnTo>
                <a:lnTo>
                  <a:pt x="42705" y="32277"/>
                </a:lnTo>
                <a:cubicBezTo>
                  <a:pt x="42391" y="25424"/>
                  <a:pt x="41301" y="20206"/>
                  <a:pt x="39435" y="16623"/>
                </a:cubicBezTo>
                <a:cubicBezTo>
                  <a:pt x="37553" y="13031"/>
                  <a:pt x="35142" y="10232"/>
                  <a:pt x="32186" y="8201"/>
                </a:cubicBezTo>
                <a:cubicBezTo>
                  <a:pt x="29230" y="6178"/>
                  <a:pt x="26109" y="4783"/>
                  <a:pt x="22839" y="3990"/>
                </a:cubicBezTo>
                <a:cubicBezTo>
                  <a:pt x="19570" y="3222"/>
                  <a:pt x="16366" y="2826"/>
                  <a:pt x="13253" y="2826"/>
                </a:cubicBezTo>
                <a:cubicBezTo>
                  <a:pt x="11685" y="2826"/>
                  <a:pt x="9819" y="2900"/>
                  <a:pt x="7655" y="3065"/>
                </a:cubicBezTo>
                <a:cubicBezTo>
                  <a:pt x="5459" y="3222"/>
                  <a:pt x="3436" y="3453"/>
                  <a:pt x="1570" y="3759"/>
                </a:cubicBezTo>
                <a:lnTo>
                  <a:pt x="1570" y="316934"/>
                </a:lnTo>
                <a:close/>
                <a:moveTo>
                  <a:pt x="166100" y="316934"/>
                </a:moveTo>
                <a:lnTo>
                  <a:pt x="342784" y="316934"/>
                </a:lnTo>
                <a:cubicBezTo>
                  <a:pt x="343081" y="314135"/>
                  <a:pt x="343255" y="312021"/>
                  <a:pt x="343255" y="310626"/>
                </a:cubicBezTo>
                <a:lnTo>
                  <a:pt x="343255" y="306184"/>
                </a:lnTo>
                <a:cubicBezTo>
                  <a:pt x="343255" y="299331"/>
                  <a:pt x="341059" y="293493"/>
                  <a:pt x="336699" y="288663"/>
                </a:cubicBezTo>
                <a:cubicBezTo>
                  <a:pt x="332340" y="283825"/>
                  <a:pt x="325181" y="281406"/>
                  <a:pt x="315207" y="281406"/>
                </a:cubicBezTo>
                <a:lnTo>
                  <a:pt x="206764" y="281406"/>
                </a:lnTo>
                <a:lnTo>
                  <a:pt x="206764" y="32277"/>
                </a:lnTo>
                <a:cubicBezTo>
                  <a:pt x="206764" y="26043"/>
                  <a:pt x="205831" y="20982"/>
                  <a:pt x="203965" y="17077"/>
                </a:cubicBezTo>
                <a:cubicBezTo>
                  <a:pt x="202083" y="13188"/>
                  <a:pt x="199746" y="10232"/>
                  <a:pt x="196947" y="8201"/>
                </a:cubicBezTo>
                <a:cubicBezTo>
                  <a:pt x="194140" y="6178"/>
                  <a:pt x="191027" y="4783"/>
                  <a:pt x="187592" y="3990"/>
                </a:cubicBezTo>
                <a:cubicBezTo>
                  <a:pt x="184166" y="3222"/>
                  <a:pt x="180896" y="2826"/>
                  <a:pt x="177783" y="2826"/>
                </a:cubicBezTo>
                <a:cubicBezTo>
                  <a:pt x="176215" y="2826"/>
                  <a:pt x="174349" y="2900"/>
                  <a:pt x="172169" y="3065"/>
                </a:cubicBezTo>
                <a:cubicBezTo>
                  <a:pt x="169989" y="3222"/>
                  <a:pt x="167966" y="3453"/>
                  <a:pt x="166100" y="3759"/>
                </a:cubicBezTo>
                <a:lnTo>
                  <a:pt x="166100" y="316934"/>
                </a:lnTo>
                <a:close/>
                <a:moveTo>
                  <a:pt x="441402" y="316934"/>
                </a:moveTo>
                <a:lnTo>
                  <a:pt x="629298" y="316934"/>
                </a:lnTo>
                <a:cubicBezTo>
                  <a:pt x="629620" y="314440"/>
                  <a:pt x="629777" y="312492"/>
                  <a:pt x="629777" y="311088"/>
                </a:cubicBezTo>
                <a:lnTo>
                  <a:pt x="629777" y="307117"/>
                </a:lnTo>
                <a:cubicBezTo>
                  <a:pt x="629777" y="299958"/>
                  <a:pt x="627432" y="293956"/>
                  <a:pt x="622759" y="289117"/>
                </a:cubicBezTo>
                <a:cubicBezTo>
                  <a:pt x="618077" y="284295"/>
                  <a:pt x="610762" y="281884"/>
                  <a:pt x="600788" y="281884"/>
                </a:cubicBezTo>
                <a:lnTo>
                  <a:pt x="482074" y="281884"/>
                </a:lnTo>
                <a:lnTo>
                  <a:pt x="482074" y="171575"/>
                </a:lnTo>
                <a:lnTo>
                  <a:pt x="588180" y="171575"/>
                </a:lnTo>
                <a:lnTo>
                  <a:pt x="588180" y="135576"/>
                </a:lnTo>
                <a:lnTo>
                  <a:pt x="482074" y="135576"/>
                </a:lnTo>
                <a:lnTo>
                  <a:pt x="482074" y="39287"/>
                </a:lnTo>
                <a:lnTo>
                  <a:pt x="594248" y="39287"/>
                </a:lnTo>
                <a:cubicBezTo>
                  <a:pt x="605155" y="39287"/>
                  <a:pt x="612628" y="36876"/>
                  <a:pt x="616690" y="32046"/>
                </a:cubicBezTo>
                <a:cubicBezTo>
                  <a:pt x="620736" y="27208"/>
                  <a:pt x="622759" y="21222"/>
                  <a:pt x="622759" y="14046"/>
                </a:cubicBezTo>
                <a:cubicBezTo>
                  <a:pt x="622759" y="11545"/>
                  <a:pt x="622676" y="9604"/>
                  <a:pt x="622519" y="8201"/>
                </a:cubicBezTo>
                <a:cubicBezTo>
                  <a:pt x="622362" y="6805"/>
                  <a:pt x="622131" y="5476"/>
                  <a:pt x="621826" y="4229"/>
                </a:cubicBezTo>
                <a:lnTo>
                  <a:pt x="441402" y="4229"/>
                </a:lnTo>
                <a:lnTo>
                  <a:pt x="441402" y="316934"/>
                </a:lnTo>
                <a:close/>
                <a:moveTo>
                  <a:pt x="727932" y="170163"/>
                </a:moveTo>
                <a:cubicBezTo>
                  <a:pt x="727618" y="171732"/>
                  <a:pt x="727453" y="173276"/>
                  <a:pt x="727453" y="174845"/>
                </a:cubicBezTo>
                <a:cubicBezTo>
                  <a:pt x="727139" y="176406"/>
                  <a:pt x="726982" y="178040"/>
                  <a:pt x="726982" y="179741"/>
                </a:cubicBezTo>
                <a:lnTo>
                  <a:pt x="726982" y="184654"/>
                </a:lnTo>
                <a:cubicBezTo>
                  <a:pt x="726982" y="193695"/>
                  <a:pt x="729319" y="200003"/>
                  <a:pt x="734000" y="203586"/>
                </a:cubicBezTo>
                <a:cubicBezTo>
                  <a:pt x="738674" y="207162"/>
                  <a:pt x="744288" y="208962"/>
                  <a:pt x="750827" y="208962"/>
                </a:cubicBezTo>
                <a:lnTo>
                  <a:pt x="870020" y="208962"/>
                </a:lnTo>
                <a:cubicBezTo>
                  <a:pt x="870020" y="207401"/>
                  <a:pt x="870177" y="205692"/>
                  <a:pt x="870491" y="203818"/>
                </a:cubicBezTo>
                <a:cubicBezTo>
                  <a:pt x="870491" y="202265"/>
                  <a:pt x="870557" y="200540"/>
                  <a:pt x="870714" y="198674"/>
                </a:cubicBezTo>
                <a:cubicBezTo>
                  <a:pt x="870871" y="196808"/>
                  <a:pt x="870953" y="195107"/>
                  <a:pt x="870953" y="193538"/>
                </a:cubicBezTo>
                <a:cubicBezTo>
                  <a:pt x="870953" y="187932"/>
                  <a:pt x="870095" y="183564"/>
                  <a:pt x="868394" y="180443"/>
                </a:cubicBezTo>
                <a:cubicBezTo>
                  <a:pt x="866668" y="177339"/>
                  <a:pt x="864571" y="175002"/>
                  <a:pt x="862069" y="173441"/>
                </a:cubicBezTo>
                <a:cubicBezTo>
                  <a:pt x="859576" y="171873"/>
                  <a:pt x="856851" y="170940"/>
                  <a:pt x="853895" y="170626"/>
                </a:cubicBezTo>
                <a:cubicBezTo>
                  <a:pt x="850931" y="170320"/>
                  <a:pt x="848049" y="170163"/>
                  <a:pt x="845242" y="170163"/>
                </a:cubicBezTo>
                <a:lnTo>
                  <a:pt x="727932" y="170163"/>
                </a:lnTo>
                <a:close/>
                <a:moveTo>
                  <a:pt x="988734" y="316934"/>
                </a:moveTo>
                <a:lnTo>
                  <a:pt x="1061665" y="316934"/>
                </a:lnTo>
                <a:cubicBezTo>
                  <a:pt x="1084412" y="316934"/>
                  <a:pt x="1104352" y="314672"/>
                  <a:pt x="1121485" y="310155"/>
                </a:cubicBezTo>
                <a:cubicBezTo>
                  <a:pt x="1138634" y="305647"/>
                  <a:pt x="1153281" y="299017"/>
                  <a:pt x="1165435" y="290290"/>
                </a:cubicBezTo>
                <a:cubicBezTo>
                  <a:pt x="1185366" y="275651"/>
                  <a:pt x="1200014" y="256561"/>
                  <a:pt x="1209368" y="233030"/>
                </a:cubicBezTo>
                <a:cubicBezTo>
                  <a:pt x="1218707" y="209506"/>
                  <a:pt x="1223388" y="183564"/>
                  <a:pt x="1223388" y="155202"/>
                </a:cubicBezTo>
                <a:cubicBezTo>
                  <a:pt x="1223388" y="134024"/>
                  <a:pt x="1220886" y="114076"/>
                  <a:pt x="1215908" y="95366"/>
                </a:cubicBezTo>
                <a:cubicBezTo>
                  <a:pt x="1210921" y="76673"/>
                  <a:pt x="1202433" y="60317"/>
                  <a:pt x="1190436" y="46297"/>
                </a:cubicBezTo>
                <a:cubicBezTo>
                  <a:pt x="1178439" y="32277"/>
                  <a:pt x="1162462" y="21222"/>
                  <a:pt x="1142523" y="13113"/>
                </a:cubicBezTo>
                <a:cubicBezTo>
                  <a:pt x="1122575" y="5005"/>
                  <a:pt x="1097656" y="960"/>
                  <a:pt x="1067734" y="960"/>
                </a:cubicBezTo>
                <a:cubicBezTo>
                  <a:pt x="1056835" y="960"/>
                  <a:pt x="1045069" y="1273"/>
                  <a:pt x="1032445" y="1893"/>
                </a:cubicBezTo>
                <a:cubicBezTo>
                  <a:pt x="1019821" y="2520"/>
                  <a:pt x="1005248" y="3759"/>
                  <a:pt x="988734" y="5633"/>
                </a:cubicBezTo>
                <a:lnTo>
                  <a:pt x="988734" y="316934"/>
                </a:lnTo>
                <a:close/>
                <a:moveTo>
                  <a:pt x="1029415" y="282339"/>
                </a:moveTo>
                <a:lnTo>
                  <a:pt x="1029415" y="39287"/>
                </a:lnTo>
                <a:cubicBezTo>
                  <a:pt x="1035954" y="38354"/>
                  <a:pt x="1042568" y="37735"/>
                  <a:pt x="1049280" y="37421"/>
                </a:cubicBezTo>
                <a:cubicBezTo>
                  <a:pt x="1055968" y="37116"/>
                  <a:pt x="1062425" y="36942"/>
                  <a:pt x="1068667" y="36942"/>
                </a:cubicBezTo>
                <a:cubicBezTo>
                  <a:pt x="1090481" y="36942"/>
                  <a:pt x="1108637" y="39915"/>
                  <a:pt x="1123128" y="45826"/>
                </a:cubicBezTo>
                <a:cubicBezTo>
                  <a:pt x="1137618" y="51755"/>
                  <a:pt x="1149219" y="60077"/>
                  <a:pt x="1157946" y="70844"/>
                </a:cubicBezTo>
                <a:cubicBezTo>
                  <a:pt x="1166665" y="81586"/>
                  <a:pt x="1172750" y="94376"/>
                  <a:pt x="1176177" y="109163"/>
                </a:cubicBezTo>
                <a:cubicBezTo>
                  <a:pt x="1179611" y="123976"/>
                  <a:pt x="1181320" y="140093"/>
                  <a:pt x="1181320" y="157539"/>
                </a:cubicBezTo>
                <a:cubicBezTo>
                  <a:pt x="1181320" y="175002"/>
                  <a:pt x="1179372" y="191276"/>
                  <a:pt x="1175483" y="206385"/>
                </a:cubicBezTo>
                <a:cubicBezTo>
                  <a:pt x="1171578" y="221512"/>
                  <a:pt x="1165195" y="234665"/>
                  <a:pt x="1156311" y="245885"/>
                </a:cubicBezTo>
                <a:cubicBezTo>
                  <a:pt x="1147435" y="257106"/>
                  <a:pt x="1135744" y="265982"/>
                  <a:pt x="1121262" y="272530"/>
                </a:cubicBezTo>
                <a:cubicBezTo>
                  <a:pt x="1106771" y="279069"/>
                  <a:pt x="1089069" y="282339"/>
                  <a:pt x="1068213" y="282339"/>
                </a:cubicBezTo>
                <a:lnTo>
                  <a:pt x="1029415" y="282339"/>
                </a:lnTo>
                <a:close/>
                <a:moveTo>
                  <a:pt x="1335571" y="316934"/>
                </a:moveTo>
                <a:lnTo>
                  <a:pt x="1523476" y="316934"/>
                </a:lnTo>
                <a:cubicBezTo>
                  <a:pt x="1523781" y="314440"/>
                  <a:pt x="1523938" y="312492"/>
                  <a:pt x="1523938" y="311088"/>
                </a:cubicBezTo>
                <a:lnTo>
                  <a:pt x="1523938" y="307117"/>
                </a:lnTo>
                <a:cubicBezTo>
                  <a:pt x="1523938" y="299958"/>
                  <a:pt x="1521593" y="293956"/>
                  <a:pt x="1516920" y="289117"/>
                </a:cubicBezTo>
                <a:cubicBezTo>
                  <a:pt x="1512255" y="284295"/>
                  <a:pt x="1504923" y="281884"/>
                  <a:pt x="1494949" y="281884"/>
                </a:cubicBezTo>
                <a:lnTo>
                  <a:pt x="1376235" y="281884"/>
                </a:lnTo>
                <a:lnTo>
                  <a:pt x="1376235" y="171575"/>
                </a:lnTo>
                <a:lnTo>
                  <a:pt x="1482341" y="171575"/>
                </a:lnTo>
                <a:lnTo>
                  <a:pt x="1482341" y="135576"/>
                </a:lnTo>
                <a:lnTo>
                  <a:pt x="1376235" y="135576"/>
                </a:lnTo>
                <a:lnTo>
                  <a:pt x="1376235" y="39287"/>
                </a:lnTo>
                <a:lnTo>
                  <a:pt x="1488410" y="39287"/>
                </a:lnTo>
                <a:cubicBezTo>
                  <a:pt x="1499317" y="39287"/>
                  <a:pt x="1506789" y="36876"/>
                  <a:pt x="1510851" y="32046"/>
                </a:cubicBezTo>
                <a:cubicBezTo>
                  <a:pt x="1514897" y="27208"/>
                  <a:pt x="1516920" y="21222"/>
                  <a:pt x="1516920" y="14046"/>
                </a:cubicBezTo>
                <a:cubicBezTo>
                  <a:pt x="1516920" y="11545"/>
                  <a:pt x="1516837" y="9604"/>
                  <a:pt x="1516697" y="8201"/>
                </a:cubicBezTo>
                <a:cubicBezTo>
                  <a:pt x="1516524" y="6805"/>
                  <a:pt x="1516301" y="5476"/>
                  <a:pt x="1515987" y="4229"/>
                </a:cubicBezTo>
                <a:lnTo>
                  <a:pt x="1335571" y="4229"/>
                </a:lnTo>
                <a:lnTo>
                  <a:pt x="1335571" y="316934"/>
                </a:lnTo>
                <a:close/>
                <a:moveTo>
                  <a:pt x="1622093" y="170163"/>
                </a:moveTo>
                <a:cubicBezTo>
                  <a:pt x="1621771" y="171732"/>
                  <a:pt x="1621614" y="173276"/>
                  <a:pt x="1621614" y="174845"/>
                </a:cubicBezTo>
                <a:cubicBezTo>
                  <a:pt x="1621300" y="176406"/>
                  <a:pt x="1621160" y="178040"/>
                  <a:pt x="1621160" y="179741"/>
                </a:cubicBezTo>
                <a:lnTo>
                  <a:pt x="1621160" y="184654"/>
                </a:lnTo>
                <a:cubicBezTo>
                  <a:pt x="1621160" y="193695"/>
                  <a:pt x="1623497" y="200003"/>
                  <a:pt x="1628162" y="203586"/>
                </a:cubicBezTo>
                <a:cubicBezTo>
                  <a:pt x="1632835" y="207162"/>
                  <a:pt x="1638449" y="208962"/>
                  <a:pt x="1644989" y="208962"/>
                </a:cubicBezTo>
                <a:lnTo>
                  <a:pt x="1764182" y="208962"/>
                </a:lnTo>
                <a:cubicBezTo>
                  <a:pt x="1764182" y="207401"/>
                  <a:pt x="1764338" y="205692"/>
                  <a:pt x="1764652" y="203818"/>
                </a:cubicBezTo>
                <a:cubicBezTo>
                  <a:pt x="1764652" y="202265"/>
                  <a:pt x="1764718" y="200540"/>
                  <a:pt x="1764892" y="198674"/>
                </a:cubicBezTo>
                <a:cubicBezTo>
                  <a:pt x="1765032" y="196808"/>
                  <a:pt x="1765115" y="195107"/>
                  <a:pt x="1765115" y="193538"/>
                </a:cubicBezTo>
                <a:cubicBezTo>
                  <a:pt x="1765115" y="187932"/>
                  <a:pt x="1764256" y="183564"/>
                  <a:pt x="1762555" y="180443"/>
                </a:cubicBezTo>
                <a:cubicBezTo>
                  <a:pt x="1760829" y="177339"/>
                  <a:pt x="1758724" y="175002"/>
                  <a:pt x="1756230" y="173441"/>
                </a:cubicBezTo>
                <a:cubicBezTo>
                  <a:pt x="1753737" y="171873"/>
                  <a:pt x="1751012" y="170940"/>
                  <a:pt x="1748056" y="170626"/>
                </a:cubicBezTo>
                <a:cubicBezTo>
                  <a:pt x="1745092" y="170320"/>
                  <a:pt x="1742211" y="170163"/>
                  <a:pt x="1739412" y="170163"/>
                </a:cubicBezTo>
                <a:lnTo>
                  <a:pt x="1622093" y="170163"/>
                </a:lnTo>
                <a:close/>
                <a:moveTo>
                  <a:pt x="1882441" y="316934"/>
                </a:moveTo>
                <a:lnTo>
                  <a:pt x="1923097" y="316934"/>
                </a:lnTo>
                <a:lnTo>
                  <a:pt x="1923097" y="168289"/>
                </a:lnTo>
                <a:lnTo>
                  <a:pt x="2029203" y="168289"/>
                </a:lnTo>
                <a:lnTo>
                  <a:pt x="2029203" y="132777"/>
                </a:lnTo>
                <a:lnTo>
                  <a:pt x="1923097" y="132777"/>
                </a:lnTo>
                <a:lnTo>
                  <a:pt x="1923097" y="39287"/>
                </a:lnTo>
                <a:lnTo>
                  <a:pt x="2034818" y="39287"/>
                </a:lnTo>
                <a:cubicBezTo>
                  <a:pt x="2046039" y="39287"/>
                  <a:pt x="2053668" y="36876"/>
                  <a:pt x="2057713" y="32046"/>
                </a:cubicBezTo>
                <a:cubicBezTo>
                  <a:pt x="2061759" y="27208"/>
                  <a:pt x="2063799" y="21222"/>
                  <a:pt x="2063799" y="14046"/>
                </a:cubicBezTo>
                <a:cubicBezTo>
                  <a:pt x="2063799" y="11247"/>
                  <a:pt x="2063716" y="9299"/>
                  <a:pt x="2063559" y="8201"/>
                </a:cubicBezTo>
                <a:cubicBezTo>
                  <a:pt x="2063402" y="7111"/>
                  <a:pt x="2063163" y="5790"/>
                  <a:pt x="2062866" y="4229"/>
                </a:cubicBezTo>
                <a:lnTo>
                  <a:pt x="1882441" y="4229"/>
                </a:lnTo>
                <a:lnTo>
                  <a:pt x="1882441" y="316934"/>
                </a:lnTo>
                <a:close/>
                <a:moveTo>
                  <a:pt x="2156339" y="316934"/>
                </a:moveTo>
                <a:lnTo>
                  <a:pt x="2197003" y="316934"/>
                </a:lnTo>
                <a:lnTo>
                  <a:pt x="2197003" y="188865"/>
                </a:lnTo>
                <a:lnTo>
                  <a:pt x="2238616" y="188865"/>
                </a:lnTo>
                <a:lnTo>
                  <a:pt x="2308195" y="298026"/>
                </a:lnTo>
                <a:cubicBezTo>
                  <a:pt x="2315973" y="310180"/>
                  <a:pt x="2327037" y="316249"/>
                  <a:pt x="2341379" y="316249"/>
                </a:cubicBezTo>
                <a:cubicBezTo>
                  <a:pt x="2344797" y="316249"/>
                  <a:pt x="2348545" y="315951"/>
                  <a:pt x="2352599" y="315316"/>
                </a:cubicBezTo>
                <a:cubicBezTo>
                  <a:pt x="2356645" y="314688"/>
                  <a:pt x="2360220" y="313607"/>
                  <a:pt x="2363349" y="312046"/>
                </a:cubicBezTo>
                <a:lnTo>
                  <a:pt x="2281146" y="181384"/>
                </a:lnTo>
                <a:cubicBezTo>
                  <a:pt x="2290501" y="179205"/>
                  <a:pt x="2299286" y="175621"/>
                  <a:pt x="2307551" y="170626"/>
                </a:cubicBezTo>
                <a:cubicBezTo>
                  <a:pt x="2315799" y="165647"/>
                  <a:pt x="2323057" y="159405"/>
                  <a:pt x="2329291" y="151933"/>
                </a:cubicBezTo>
                <a:cubicBezTo>
                  <a:pt x="2335525" y="144452"/>
                  <a:pt x="2340503" y="135576"/>
                  <a:pt x="2344244" y="125289"/>
                </a:cubicBezTo>
                <a:cubicBezTo>
                  <a:pt x="2347992" y="115009"/>
                  <a:pt x="2349858" y="107050"/>
                  <a:pt x="2349858" y="93963"/>
                </a:cubicBezTo>
                <a:cubicBezTo>
                  <a:pt x="2349858" y="63421"/>
                  <a:pt x="2340503" y="40914"/>
                  <a:pt x="2321802" y="26423"/>
                </a:cubicBezTo>
                <a:cubicBezTo>
                  <a:pt x="2303109" y="11933"/>
                  <a:pt x="2272419" y="4675"/>
                  <a:pt x="2229732" y="4675"/>
                </a:cubicBezTo>
                <a:cubicBezTo>
                  <a:pt x="2217884" y="4675"/>
                  <a:pt x="2205491" y="4989"/>
                  <a:pt x="2192561" y="5608"/>
                </a:cubicBezTo>
                <a:cubicBezTo>
                  <a:pt x="2179639" y="6244"/>
                  <a:pt x="2167560" y="7334"/>
                  <a:pt x="2156339" y="8894"/>
                </a:cubicBezTo>
                <a:lnTo>
                  <a:pt x="2156339" y="316934"/>
                </a:lnTo>
                <a:close/>
                <a:moveTo>
                  <a:pt x="2196549" y="154269"/>
                </a:moveTo>
                <a:lnTo>
                  <a:pt x="2196549" y="41137"/>
                </a:lnTo>
                <a:lnTo>
                  <a:pt x="2195599" y="41137"/>
                </a:lnTo>
                <a:cubicBezTo>
                  <a:pt x="2200281" y="40517"/>
                  <a:pt x="2205425" y="40055"/>
                  <a:pt x="2211039" y="39741"/>
                </a:cubicBezTo>
                <a:cubicBezTo>
                  <a:pt x="2216637" y="39427"/>
                  <a:pt x="2223177" y="39271"/>
                  <a:pt x="2230665" y="39271"/>
                </a:cubicBezTo>
                <a:cubicBezTo>
                  <a:pt x="2242192" y="39271"/>
                  <a:pt x="2252702" y="40055"/>
                  <a:pt x="2262214" y="41607"/>
                </a:cubicBezTo>
                <a:cubicBezTo>
                  <a:pt x="2271709" y="43176"/>
                  <a:pt x="2279817" y="46049"/>
                  <a:pt x="2286513" y="50252"/>
                </a:cubicBezTo>
                <a:cubicBezTo>
                  <a:pt x="2293218" y="54455"/>
                  <a:pt x="2298353" y="60309"/>
                  <a:pt x="2301937" y="67781"/>
                </a:cubicBezTo>
                <a:cubicBezTo>
                  <a:pt x="2305528" y="75253"/>
                  <a:pt x="2307312" y="84765"/>
                  <a:pt x="2307312" y="96291"/>
                </a:cubicBezTo>
                <a:cubicBezTo>
                  <a:pt x="2307312" y="107512"/>
                  <a:pt x="2305446" y="113308"/>
                  <a:pt x="2301705" y="121086"/>
                </a:cubicBezTo>
                <a:cubicBezTo>
                  <a:pt x="2297973" y="128872"/>
                  <a:pt x="2292664" y="135271"/>
                  <a:pt x="2285820" y="140250"/>
                </a:cubicBezTo>
                <a:cubicBezTo>
                  <a:pt x="2278959" y="145245"/>
                  <a:pt x="2270859" y="148820"/>
                  <a:pt x="2261512" y="151000"/>
                </a:cubicBezTo>
                <a:cubicBezTo>
                  <a:pt x="2252157" y="153180"/>
                  <a:pt x="2241713" y="154269"/>
                  <a:pt x="2230195" y="154269"/>
                </a:cubicBezTo>
                <a:lnTo>
                  <a:pt x="2196549" y="154269"/>
                </a:lnTo>
                <a:close/>
                <a:moveTo>
                  <a:pt x="2440995" y="316934"/>
                </a:moveTo>
                <a:lnTo>
                  <a:pt x="2482130" y="316934"/>
                </a:lnTo>
                <a:lnTo>
                  <a:pt x="2512522" y="232799"/>
                </a:lnTo>
                <a:lnTo>
                  <a:pt x="2638725" y="232799"/>
                </a:lnTo>
                <a:lnTo>
                  <a:pt x="2670034" y="316934"/>
                </a:lnTo>
                <a:lnTo>
                  <a:pt x="2712573" y="316934"/>
                </a:lnTo>
                <a:lnTo>
                  <a:pt x="2604592" y="23855"/>
                </a:lnTo>
                <a:cubicBezTo>
                  <a:pt x="2601793" y="16367"/>
                  <a:pt x="2597970" y="11314"/>
                  <a:pt x="2593148" y="8655"/>
                </a:cubicBezTo>
                <a:cubicBezTo>
                  <a:pt x="2588318" y="6021"/>
                  <a:pt x="2582943" y="4692"/>
                  <a:pt x="2577015" y="4692"/>
                </a:cubicBezTo>
                <a:cubicBezTo>
                  <a:pt x="2572655" y="4692"/>
                  <a:pt x="2568296" y="5154"/>
                  <a:pt x="2563928" y="6095"/>
                </a:cubicBezTo>
                <a:cubicBezTo>
                  <a:pt x="2559569" y="7028"/>
                  <a:pt x="2556299" y="7961"/>
                  <a:pt x="2554119" y="8894"/>
                </a:cubicBezTo>
                <a:lnTo>
                  <a:pt x="2440995" y="316934"/>
                </a:lnTo>
                <a:close/>
                <a:moveTo>
                  <a:pt x="2522793" y="199607"/>
                </a:moveTo>
                <a:lnTo>
                  <a:pt x="2575620" y="52366"/>
                </a:lnTo>
                <a:lnTo>
                  <a:pt x="2627967" y="199607"/>
                </a:lnTo>
                <a:lnTo>
                  <a:pt x="2522793" y="199607"/>
                </a:lnTo>
                <a:close/>
                <a:moveTo>
                  <a:pt x="2811206" y="316934"/>
                </a:moveTo>
                <a:lnTo>
                  <a:pt x="2849055" y="316934"/>
                </a:lnTo>
                <a:lnTo>
                  <a:pt x="2849055" y="74337"/>
                </a:lnTo>
                <a:lnTo>
                  <a:pt x="3007978" y="316934"/>
                </a:lnTo>
                <a:lnTo>
                  <a:pt x="3045843" y="316934"/>
                </a:lnTo>
                <a:lnTo>
                  <a:pt x="3045843" y="34135"/>
                </a:lnTo>
                <a:cubicBezTo>
                  <a:pt x="3045843" y="27909"/>
                  <a:pt x="3044985" y="22848"/>
                  <a:pt x="3043276" y="18943"/>
                </a:cubicBezTo>
                <a:cubicBezTo>
                  <a:pt x="3041558" y="15054"/>
                  <a:pt x="3039379" y="12098"/>
                  <a:pt x="3036720" y="10067"/>
                </a:cubicBezTo>
                <a:cubicBezTo>
                  <a:pt x="3034078" y="8044"/>
                  <a:pt x="3031188" y="6632"/>
                  <a:pt x="3028075" y="5856"/>
                </a:cubicBezTo>
                <a:cubicBezTo>
                  <a:pt x="3024962" y="5088"/>
                  <a:pt x="3022007" y="4692"/>
                  <a:pt x="3019199" y="4692"/>
                </a:cubicBezTo>
                <a:cubicBezTo>
                  <a:pt x="3017631" y="4692"/>
                  <a:pt x="3015847" y="4766"/>
                  <a:pt x="3013824" y="4923"/>
                </a:cubicBezTo>
                <a:cubicBezTo>
                  <a:pt x="3011801" y="5088"/>
                  <a:pt x="3009853" y="5319"/>
                  <a:pt x="3007978" y="5625"/>
                </a:cubicBezTo>
                <a:lnTo>
                  <a:pt x="3007978" y="254761"/>
                </a:lnTo>
                <a:lnTo>
                  <a:pt x="2856535" y="20115"/>
                </a:lnTo>
                <a:cubicBezTo>
                  <a:pt x="2853100" y="14501"/>
                  <a:pt x="2849451" y="10537"/>
                  <a:pt x="2845546" y="8201"/>
                </a:cubicBezTo>
                <a:cubicBezTo>
                  <a:pt x="2841657" y="5856"/>
                  <a:pt x="2836273" y="4692"/>
                  <a:pt x="2829429" y="4692"/>
                </a:cubicBezTo>
                <a:cubicBezTo>
                  <a:pt x="2825994" y="4692"/>
                  <a:pt x="2822567" y="4923"/>
                  <a:pt x="2819141" y="5385"/>
                </a:cubicBezTo>
                <a:cubicBezTo>
                  <a:pt x="2815715" y="5856"/>
                  <a:pt x="2813072" y="6409"/>
                  <a:pt x="2811206" y="7028"/>
                </a:cubicBezTo>
                <a:lnTo>
                  <a:pt x="2811206" y="316934"/>
                </a:lnTo>
                <a:close/>
                <a:moveTo>
                  <a:pt x="3381914" y="73850"/>
                </a:moveTo>
                <a:cubicBezTo>
                  <a:pt x="3384712" y="70423"/>
                  <a:pt x="3387446" y="66452"/>
                  <a:pt x="3390088" y="61935"/>
                </a:cubicBezTo>
                <a:cubicBezTo>
                  <a:pt x="3392738" y="57410"/>
                  <a:pt x="3394067" y="53134"/>
                  <a:pt x="3394067" y="49071"/>
                </a:cubicBezTo>
                <a:cubicBezTo>
                  <a:pt x="3394067" y="44406"/>
                  <a:pt x="3391491" y="39411"/>
                  <a:pt x="3386356" y="34118"/>
                </a:cubicBezTo>
                <a:cubicBezTo>
                  <a:pt x="3381203" y="28826"/>
                  <a:pt x="3374351" y="23988"/>
                  <a:pt x="3365780" y="19628"/>
                </a:cubicBezTo>
                <a:cubicBezTo>
                  <a:pt x="3357218" y="15268"/>
                  <a:pt x="3347318" y="11677"/>
                  <a:pt x="3336106" y="8878"/>
                </a:cubicBezTo>
                <a:cubicBezTo>
                  <a:pt x="3324885" y="6071"/>
                  <a:pt x="3313202" y="4667"/>
                  <a:pt x="3301048" y="4667"/>
                </a:cubicBezTo>
                <a:cubicBezTo>
                  <a:pt x="3277046" y="4667"/>
                  <a:pt x="3256404" y="8803"/>
                  <a:pt x="3239115" y="17052"/>
                </a:cubicBezTo>
                <a:cubicBezTo>
                  <a:pt x="3221825" y="25317"/>
                  <a:pt x="3207476" y="36678"/>
                  <a:pt x="3196114" y="51177"/>
                </a:cubicBezTo>
                <a:cubicBezTo>
                  <a:pt x="3184737" y="65667"/>
                  <a:pt x="3176315" y="82965"/>
                  <a:pt x="3170874" y="103053"/>
                </a:cubicBezTo>
                <a:cubicBezTo>
                  <a:pt x="3165408" y="123158"/>
                  <a:pt x="3162691" y="137442"/>
                  <a:pt x="3162691" y="160809"/>
                </a:cubicBezTo>
                <a:cubicBezTo>
                  <a:pt x="3162691" y="184183"/>
                  <a:pt x="3165334" y="199318"/>
                  <a:pt x="3170643" y="219266"/>
                </a:cubicBezTo>
                <a:cubicBezTo>
                  <a:pt x="3175935" y="239206"/>
                  <a:pt x="3184200" y="256355"/>
                  <a:pt x="3195404" y="270672"/>
                </a:cubicBezTo>
                <a:cubicBezTo>
                  <a:pt x="3206625" y="285022"/>
                  <a:pt x="3220959" y="296243"/>
                  <a:pt x="3238421" y="304334"/>
                </a:cubicBezTo>
                <a:cubicBezTo>
                  <a:pt x="3255868" y="312442"/>
                  <a:pt x="3276584" y="316488"/>
                  <a:pt x="3300578" y="316488"/>
                </a:cubicBezTo>
                <a:cubicBezTo>
                  <a:pt x="3313978" y="316488"/>
                  <a:pt x="3325735" y="315159"/>
                  <a:pt x="3335866" y="312517"/>
                </a:cubicBezTo>
                <a:cubicBezTo>
                  <a:pt x="3345997" y="309866"/>
                  <a:pt x="3354716" y="306828"/>
                  <a:pt x="3362048" y="303401"/>
                </a:cubicBezTo>
                <a:cubicBezTo>
                  <a:pt x="3369372" y="299975"/>
                  <a:pt x="3375201" y="296540"/>
                  <a:pt x="3379577" y="293113"/>
                </a:cubicBezTo>
                <a:cubicBezTo>
                  <a:pt x="3383936" y="289687"/>
                  <a:pt x="3386892" y="287202"/>
                  <a:pt x="3388461" y="285641"/>
                </a:cubicBezTo>
                <a:cubicBezTo>
                  <a:pt x="3390624" y="283461"/>
                  <a:pt x="3392267" y="281273"/>
                  <a:pt x="3393357" y="279094"/>
                </a:cubicBezTo>
                <a:cubicBezTo>
                  <a:pt x="3394447" y="276914"/>
                  <a:pt x="3395000" y="274420"/>
                  <a:pt x="3395000" y="271621"/>
                </a:cubicBezTo>
                <a:cubicBezTo>
                  <a:pt x="3395000" y="267873"/>
                  <a:pt x="3393060" y="263439"/>
                  <a:pt x="3389155" y="258295"/>
                </a:cubicBezTo>
                <a:cubicBezTo>
                  <a:pt x="3385249" y="253151"/>
                  <a:pt x="3381600" y="249180"/>
                  <a:pt x="3378173" y="246372"/>
                </a:cubicBezTo>
                <a:cubicBezTo>
                  <a:pt x="3376604" y="248247"/>
                  <a:pt x="3373806" y="251046"/>
                  <a:pt x="3369760" y="254786"/>
                </a:cubicBezTo>
                <a:cubicBezTo>
                  <a:pt x="3365706" y="258518"/>
                  <a:pt x="3360645" y="262423"/>
                  <a:pt x="3354576" y="266469"/>
                </a:cubicBezTo>
                <a:cubicBezTo>
                  <a:pt x="3348491" y="270531"/>
                  <a:pt x="3341250" y="274041"/>
                  <a:pt x="3332828" y="276996"/>
                </a:cubicBezTo>
                <a:cubicBezTo>
                  <a:pt x="3324423" y="279952"/>
                  <a:pt x="3315068" y="281439"/>
                  <a:pt x="3304797" y="281439"/>
                </a:cubicBezTo>
                <a:cubicBezTo>
                  <a:pt x="3285781" y="281439"/>
                  <a:pt x="3269887" y="277847"/>
                  <a:pt x="3257114" y="270672"/>
                </a:cubicBezTo>
                <a:cubicBezTo>
                  <a:pt x="3244333" y="263513"/>
                  <a:pt x="3234045" y="253936"/>
                  <a:pt x="3226268" y="241930"/>
                </a:cubicBezTo>
                <a:cubicBezTo>
                  <a:pt x="3218465" y="229942"/>
                  <a:pt x="3212941" y="216310"/>
                  <a:pt x="3209672" y="201027"/>
                </a:cubicBezTo>
                <a:cubicBezTo>
                  <a:pt x="3206402" y="185777"/>
                  <a:pt x="3204759" y="176554"/>
                  <a:pt x="3204759" y="160338"/>
                </a:cubicBezTo>
                <a:cubicBezTo>
                  <a:pt x="3204759" y="144452"/>
                  <a:pt x="3206311" y="136410"/>
                  <a:pt x="3209440" y="121292"/>
                </a:cubicBezTo>
                <a:cubicBezTo>
                  <a:pt x="3212553" y="106183"/>
                  <a:pt x="3217763" y="92625"/>
                  <a:pt x="3225095" y="80628"/>
                </a:cubicBezTo>
                <a:cubicBezTo>
                  <a:pt x="3232419" y="68631"/>
                  <a:pt x="3242228" y="58979"/>
                  <a:pt x="3254538" y="51647"/>
                </a:cubicBezTo>
                <a:cubicBezTo>
                  <a:pt x="3266849" y="44332"/>
                  <a:pt x="3282355" y="40666"/>
                  <a:pt x="3301048" y="40666"/>
                </a:cubicBezTo>
                <a:cubicBezTo>
                  <a:pt x="3310089" y="40666"/>
                  <a:pt x="3318338" y="41673"/>
                  <a:pt x="3325826" y="43696"/>
                </a:cubicBezTo>
                <a:cubicBezTo>
                  <a:pt x="3333307" y="45736"/>
                  <a:pt x="3339995" y="48295"/>
                  <a:pt x="3345915" y="51408"/>
                </a:cubicBezTo>
                <a:cubicBezTo>
                  <a:pt x="3351843" y="54537"/>
                  <a:pt x="3357061" y="58112"/>
                  <a:pt x="3361578" y="62158"/>
                </a:cubicBezTo>
                <a:cubicBezTo>
                  <a:pt x="3366094" y="66220"/>
                  <a:pt x="3370065" y="70109"/>
                  <a:pt x="3373492" y="73850"/>
                </a:cubicBezTo>
                <a:lnTo>
                  <a:pt x="3381914" y="73850"/>
                </a:lnTo>
                <a:close/>
                <a:moveTo>
                  <a:pt x="3500636" y="316934"/>
                </a:moveTo>
                <a:lnTo>
                  <a:pt x="3688532" y="316934"/>
                </a:lnTo>
                <a:cubicBezTo>
                  <a:pt x="3688838" y="314440"/>
                  <a:pt x="3689011" y="312492"/>
                  <a:pt x="3689011" y="311088"/>
                </a:cubicBezTo>
                <a:lnTo>
                  <a:pt x="3689011" y="307117"/>
                </a:lnTo>
                <a:cubicBezTo>
                  <a:pt x="3689011" y="299958"/>
                  <a:pt x="3686666" y="293956"/>
                  <a:pt x="3681993" y="289117"/>
                </a:cubicBezTo>
                <a:cubicBezTo>
                  <a:pt x="3677311" y="284295"/>
                  <a:pt x="3669996" y="281884"/>
                  <a:pt x="3660022" y="281884"/>
                </a:cubicBezTo>
                <a:lnTo>
                  <a:pt x="3541292" y="281884"/>
                </a:lnTo>
                <a:lnTo>
                  <a:pt x="3541292" y="171575"/>
                </a:lnTo>
                <a:lnTo>
                  <a:pt x="3647397" y="171575"/>
                </a:lnTo>
                <a:lnTo>
                  <a:pt x="3647397" y="135576"/>
                </a:lnTo>
                <a:lnTo>
                  <a:pt x="3541292" y="135576"/>
                </a:lnTo>
                <a:lnTo>
                  <a:pt x="3541292" y="39287"/>
                </a:lnTo>
                <a:lnTo>
                  <a:pt x="3653483" y="39287"/>
                </a:lnTo>
                <a:cubicBezTo>
                  <a:pt x="3664390" y="39287"/>
                  <a:pt x="3671862" y="36876"/>
                  <a:pt x="3675924" y="32046"/>
                </a:cubicBezTo>
                <a:cubicBezTo>
                  <a:pt x="3679954" y="27208"/>
                  <a:pt x="3681993" y="21222"/>
                  <a:pt x="3681993" y="14046"/>
                </a:cubicBezTo>
                <a:cubicBezTo>
                  <a:pt x="3681993" y="11545"/>
                  <a:pt x="3681910" y="9604"/>
                  <a:pt x="3681753" y="8201"/>
                </a:cubicBezTo>
                <a:cubicBezTo>
                  <a:pt x="3681596" y="6805"/>
                  <a:pt x="3681365" y="5476"/>
                  <a:pt x="3681060" y="4229"/>
                </a:cubicBezTo>
                <a:lnTo>
                  <a:pt x="3500636" y="4229"/>
                </a:lnTo>
                <a:lnTo>
                  <a:pt x="3500636" y="3169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137" name="Google Shape;137;p40"/>
          <p:cNvSpPr/>
          <p:nvPr/>
        </p:nvSpPr>
        <p:spPr>
          <a:xfrm>
            <a:off x="4468165" y="3932776"/>
            <a:ext cx="3465848" cy="298057"/>
          </a:xfrm>
          <a:custGeom>
            <a:avLst/>
            <a:gdLst/>
            <a:ahLst/>
            <a:cxnLst/>
            <a:rect l="l" t="t" r="r" b="b"/>
            <a:pathLst>
              <a:path w="3465848" h="298057" extrusionOk="0">
                <a:moveTo>
                  <a:pt x="186303" y="66882"/>
                </a:moveTo>
                <a:lnTo>
                  <a:pt x="141998" y="239851"/>
                </a:lnTo>
                <a:lnTo>
                  <a:pt x="137771" y="239851"/>
                </a:lnTo>
                <a:lnTo>
                  <a:pt x="95100" y="66882"/>
                </a:lnTo>
                <a:lnTo>
                  <a:pt x="21798" y="66882"/>
                </a:lnTo>
                <a:lnTo>
                  <a:pt x="1602" y="294898"/>
                </a:lnTo>
                <a:lnTo>
                  <a:pt x="41019" y="294898"/>
                </a:lnTo>
                <a:lnTo>
                  <a:pt x="55353" y="101742"/>
                </a:lnTo>
                <a:lnTo>
                  <a:pt x="59588" y="101742"/>
                </a:lnTo>
                <a:lnTo>
                  <a:pt x="109434" y="294898"/>
                </a:lnTo>
                <a:lnTo>
                  <a:pt x="163820" y="294898"/>
                </a:lnTo>
                <a:lnTo>
                  <a:pt x="215614" y="101742"/>
                </a:lnTo>
                <a:lnTo>
                  <a:pt x="219858" y="101742"/>
                </a:lnTo>
                <a:lnTo>
                  <a:pt x="230930" y="294898"/>
                </a:lnTo>
                <a:lnTo>
                  <a:pt x="276862" y="294898"/>
                </a:lnTo>
                <a:lnTo>
                  <a:pt x="256658" y="66882"/>
                </a:lnTo>
                <a:lnTo>
                  <a:pt x="186303" y="66882"/>
                </a:lnTo>
                <a:close/>
                <a:moveTo>
                  <a:pt x="484360" y="294898"/>
                </a:moveTo>
                <a:lnTo>
                  <a:pt x="484360" y="259725"/>
                </a:lnTo>
                <a:lnTo>
                  <a:pt x="378815" y="259725"/>
                </a:lnTo>
                <a:lnTo>
                  <a:pt x="378815" y="195546"/>
                </a:lnTo>
                <a:lnTo>
                  <a:pt x="451127" y="195546"/>
                </a:lnTo>
                <a:lnTo>
                  <a:pt x="451127" y="161016"/>
                </a:lnTo>
                <a:lnTo>
                  <a:pt x="378815" y="161016"/>
                </a:lnTo>
                <a:lnTo>
                  <a:pt x="378815" y="102064"/>
                </a:lnTo>
                <a:lnTo>
                  <a:pt x="482081" y="102064"/>
                </a:lnTo>
                <a:lnTo>
                  <a:pt x="482081" y="66882"/>
                </a:lnTo>
                <a:lnTo>
                  <a:pt x="331257" y="66882"/>
                </a:lnTo>
                <a:lnTo>
                  <a:pt x="331257" y="294898"/>
                </a:lnTo>
                <a:lnTo>
                  <a:pt x="484360" y="294898"/>
                </a:lnTo>
                <a:close/>
                <a:moveTo>
                  <a:pt x="452117" y="754"/>
                </a:moveTo>
                <a:lnTo>
                  <a:pt x="399011" y="754"/>
                </a:lnTo>
                <a:lnTo>
                  <a:pt x="366438" y="43433"/>
                </a:lnTo>
                <a:lnTo>
                  <a:pt x="397384" y="43433"/>
                </a:lnTo>
                <a:lnTo>
                  <a:pt x="452117" y="754"/>
                </a:lnTo>
                <a:close/>
                <a:moveTo>
                  <a:pt x="727691" y="180898"/>
                </a:moveTo>
                <a:cubicBezTo>
                  <a:pt x="727691" y="61994"/>
                  <a:pt x="640385" y="66882"/>
                  <a:pt x="599342" y="66882"/>
                </a:cubicBezTo>
                <a:lnTo>
                  <a:pt x="528004" y="66882"/>
                </a:lnTo>
                <a:lnTo>
                  <a:pt x="528004" y="294898"/>
                </a:lnTo>
                <a:lnTo>
                  <a:pt x="599342" y="294898"/>
                </a:lnTo>
                <a:cubicBezTo>
                  <a:pt x="640385" y="294898"/>
                  <a:pt x="727691" y="299456"/>
                  <a:pt x="727691" y="180898"/>
                </a:cubicBezTo>
                <a:moveTo>
                  <a:pt x="677515" y="180898"/>
                </a:moveTo>
                <a:cubicBezTo>
                  <a:pt x="677515" y="265257"/>
                  <a:pt x="629635" y="260369"/>
                  <a:pt x="605204" y="260369"/>
                </a:cubicBezTo>
                <a:lnTo>
                  <a:pt x="574918" y="260369"/>
                </a:lnTo>
                <a:lnTo>
                  <a:pt x="574918" y="101081"/>
                </a:lnTo>
                <a:lnTo>
                  <a:pt x="605204" y="101081"/>
                </a:lnTo>
                <a:cubicBezTo>
                  <a:pt x="629635" y="101081"/>
                  <a:pt x="677515" y="96854"/>
                  <a:pt x="677515" y="180898"/>
                </a:cubicBezTo>
                <a:moveTo>
                  <a:pt x="932563" y="294898"/>
                </a:moveTo>
                <a:lnTo>
                  <a:pt x="932563" y="259725"/>
                </a:lnTo>
                <a:lnTo>
                  <a:pt x="827043" y="259725"/>
                </a:lnTo>
                <a:lnTo>
                  <a:pt x="827043" y="195546"/>
                </a:lnTo>
                <a:lnTo>
                  <a:pt x="899355" y="195546"/>
                </a:lnTo>
                <a:lnTo>
                  <a:pt x="899355" y="161016"/>
                </a:lnTo>
                <a:lnTo>
                  <a:pt x="827043" y="161016"/>
                </a:lnTo>
                <a:lnTo>
                  <a:pt x="827043" y="102064"/>
                </a:lnTo>
                <a:lnTo>
                  <a:pt x="930293" y="102064"/>
                </a:lnTo>
                <a:lnTo>
                  <a:pt x="930293" y="66882"/>
                </a:lnTo>
                <a:lnTo>
                  <a:pt x="779477" y="66882"/>
                </a:lnTo>
                <a:lnTo>
                  <a:pt x="779477" y="294898"/>
                </a:lnTo>
                <a:lnTo>
                  <a:pt x="932563" y="294898"/>
                </a:lnTo>
                <a:close/>
                <a:moveTo>
                  <a:pt x="1099380" y="98811"/>
                </a:moveTo>
                <a:cubicBezTo>
                  <a:pt x="1120559" y="98811"/>
                  <a:pt x="1143685" y="102377"/>
                  <a:pt x="1143685" y="102377"/>
                </a:cubicBezTo>
                <a:lnTo>
                  <a:pt x="1143685" y="68187"/>
                </a:lnTo>
                <a:cubicBezTo>
                  <a:pt x="1143685" y="68187"/>
                  <a:pt x="1116975" y="62968"/>
                  <a:pt x="1085377" y="62968"/>
                </a:cubicBezTo>
                <a:cubicBezTo>
                  <a:pt x="1017293" y="62968"/>
                  <a:pt x="961932" y="99133"/>
                  <a:pt x="961932" y="180898"/>
                </a:cubicBezTo>
                <a:cubicBezTo>
                  <a:pt x="961932" y="262656"/>
                  <a:pt x="1017293" y="298812"/>
                  <a:pt x="1085377" y="298812"/>
                </a:cubicBezTo>
                <a:cubicBezTo>
                  <a:pt x="1116975" y="298812"/>
                  <a:pt x="1143685" y="293593"/>
                  <a:pt x="1143685" y="293593"/>
                </a:cubicBezTo>
                <a:lnTo>
                  <a:pt x="1143685" y="259394"/>
                </a:lnTo>
                <a:cubicBezTo>
                  <a:pt x="1143685" y="259394"/>
                  <a:pt x="1120559" y="262970"/>
                  <a:pt x="1099380" y="262970"/>
                </a:cubicBezTo>
                <a:cubicBezTo>
                  <a:pt x="1042063" y="262970"/>
                  <a:pt x="1013065" y="240503"/>
                  <a:pt x="1013065" y="180898"/>
                </a:cubicBezTo>
                <a:cubicBezTo>
                  <a:pt x="1013065" y="121277"/>
                  <a:pt x="1042063" y="98811"/>
                  <a:pt x="1099380" y="98811"/>
                </a:cubicBezTo>
                <a:moveTo>
                  <a:pt x="1229678" y="66882"/>
                </a:moveTo>
                <a:lnTo>
                  <a:pt x="1182450" y="66882"/>
                </a:lnTo>
                <a:lnTo>
                  <a:pt x="1182450" y="294898"/>
                </a:lnTo>
                <a:lnTo>
                  <a:pt x="1229678" y="294898"/>
                </a:lnTo>
                <a:lnTo>
                  <a:pt x="1229678" y="66882"/>
                </a:lnTo>
                <a:close/>
                <a:moveTo>
                  <a:pt x="1426087" y="294898"/>
                </a:moveTo>
                <a:lnTo>
                  <a:pt x="1489944" y="294898"/>
                </a:lnTo>
                <a:lnTo>
                  <a:pt x="1489944" y="66882"/>
                </a:lnTo>
                <a:lnTo>
                  <a:pt x="1450197" y="66882"/>
                </a:lnTo>
                <a:lnTo>
                  <a:pt x="1450197" y="241477"/>
                </a:lnTo>
                <a:lnTo>
                  <a:pt x="1445969" y="241477"/>
                </a:lnTo>
                <a:lnTo>
                  <a:pt x="1355080" y="66882"/>
                </a:lnTo>
                <a:lnTo>
                  <a:pt x="1290910" y="66882"/>
                </a:lnTo>
                <a:lnTo>
                  <a:pt x="1290910" y="294898"/>
                </a:lnTo>
                <a:lnTo>
                  <a:pt x="1330657" y="294898"/>
                </a:lnTo>
                <a:lnTo>
                  <a:pt x="1330657" y="118676"/>
                </a:lnTo>
                <a:lnTo>
                  <a:pt x="1334885" y="118676"/>
                </a:lnTo>
                <a:lnTo>
                  <a:pt x="1426087" y="294898"/>
                </a:lnTo>
                <a:close/>
                <a:moveTo>
                  <a:pt x="1615676" y="298812"/>
                </a:moveTo>
                <a:cubicBezTo>
                  <a:pt x="1659973" y="298812"/>
                  <a:pt x="1713716" y="281217"/>
                  <a:pt x="1713716" y="227474"/>
                </a:cubicBezTo>
                <a:cubicBezTo>
                  <a:pt x="1713716" y="141151"/>
                  <a:pt x="1591567" y="177637"/>
                  <a:pt x="1591567" y="127478"/>
                </a:cubicBezTo>
                <a:cubicBezTo>
                  <a:pt x="1591567" y="103368"/>
                  <a:pt x="1624461" y="98480"/>
                  <a:pt x="1642056" y="98480"/>
                </a:cubicBezTo>
                <a:cubicBezTo>
                  <a:pt x="1670071" y="98480"/>
                  <a:pt x="1696137" y="104664"/>
                  <a:pt x="1696137" y="104664"/>
                </a:cubicBezTo>
                <a:lnTo>
                  <a:pt x="1696137" y="69483"/>
                </a:lnTo>
                <a:cubicBezTo>
                  <a:pt x="1696137" y="69483"/>
                  <a:pt x="1669097" y="62968"/>
                  <a:pt x="1637499" y="62968"/>
                </a:cubicBezTo>
                <a:cubicBezTo>
                  <a:pt x="1587340" y="62968"/>
                  <a:pt x="1542374" y="79589"/>
                  <a:pt x="1542374" y="133010"/>
                </a:cubicBezTo>
                <a:cubicBezTo>
                  <a:pt x="1542374" y="213463"/>
                  <a:pt x="1663548" y="186430"/>
                  <a:pt x="1663548" y="231702"/>
                </a:cubicBezTo>
                <a:cubicBezTo>
                  <a:pt x="1663548" y="257107"/>
                  <a:pt x="1631306" y="263630"/>
                  <a:pt x="1611432" y="263630"/>
                </a:cubicBezTo>
                <a:cubicBezTo>
                  <a:pt x="1582121" y="263630"/>
                  <a:pt x="1544009" y="254184"/>
                  <a:pt x="1544009" y="254184"/>
                </a:cubicBezTo>
                <a:lnTo>
                  <a:pt x="1544009" y="290662"/>
                </a:lnTo>
                <a:cubicBezTo>
                  <a:pt x="1544009" y="290662"/>
                  <a:pt x="1574946" y="298812"/>
                  <a:pt x="1615676" y="298812"/>
                </a:cubicBezTo>
                <a:moveTo>
                  <a:pt x="2017956" y="294898"/>
                </a:moveTo>
                <a:lnTo>
                  <a:pt x="2017956" y="258412"/>
                </a:lnTo>
                <a:lnTo>
                  <a:pt x="1919248" y="258412"/>
                </a:lnTo>
                <a:lnTo>
                  <a:pt x="1919248" y="66882"/>
                </a:lnTo>
                <a:lnTo>
                  <a:pt x="1871368" y="66882"/>
                </a:lnTo>
                <a:lnTo>
                  <a:pt x="1871368" y="294898"/>
                </a:lnTo>
                <a:lnTo>
                  <a:pt x="2017956" y="294898"/>
                </a:lnTo>
                <a:close/>
                <a:moveTo>
                  <a:pt x="2101332" y="66882"/>
                </a:moveTo>
                <a:lnTo>
                  <a:pt x="2054104" y="66882"/>
                </a:lnTo>
                <a:lnTo>
                  <a:pt x="2054104" y="294898"/>
                </a:lnTo>
                <a:lnTo>
                  <a:pt x="2101332" y="294898"/>
                </a:lnTo>
                <a:lnTo>
                  <a:pt x="2101332" y="66882"/>
                </a:lnTo>
                <a:close/>
                <a:moveTo>
                  <a:pt x="2334888" y="233006"/>
                </a:moveTo>
                <a:cubicBezTo>
                  <a:pt x="2334888" y="182195"/>
                  <a:pt x="2283416" y="179585"/>
                  <a:pt x="2283416" y="179585"/>
                </a:cubicBezTo>
                <a:lnTo>
                  <a:pt x="2283416" y="175020"/>
                </a:lnTo>
                <a:cubicBezTo>
                  <a:pt x="2310126" y="168191"/>
                  <a:pt x="2328373" y="152553"/>
                  <a:pt x="2328373" y="121599"/>
                </a:cubicBezTo>
                <a:cubicBezTo>
                  <a:pt x="2328373" y="73397"/>
                  <a:pt x="2281467" y="66882"/>
                  <a:pt x="2245311" y="66882"/>
                </a:cubicBezTo>
                <a:lnTo>
                  <a:pt x="2162563" y="66882"/>
                </a:lnTo>
                <a:lnTo>
                  <a:pt x="2162563" y="294898"/>
                </a:lnTo>
                <a:lnTo>
                  <a:pt x="2245311" y="294898"/>
                </a:lnTo>
                <a:cubicBezTo>
                  <a:pt x="2251818" y="294898"/>
                  <a:pt x="2334888" y="299786"/>
                  <a:pt x="2334888" y="233006"/>
                </a:cubicBezTo>
                <a:moveTo>
                  <a:pt x="2208173" y="262656"/>
                </a:moveTo>
                <a:lnTo>
                  <a:pt x="2208173" y="194902"/>
                </a:lnTo>
                <a:lnTo>
                  <a:pt x="2243999" y="194902"/>
                </a:lnTo>
                <a:cubicBezTo>
                  <a:pt x="2257358" y="194902"/>
                  <a:pt x="2284398" y="193597"/>
                  <a:pt x="2284398" y="228770"/>
                </a:cubicBezTo>
                <a:cubicBezTo>
                  <a:pt x="2284398" y="263952"/>
                  <a:pt x="2257358" y="262656"/>
                  <a:pt x="2243999" y="262656"/>
                </a:cubicBezTo>
                <a:lnTo>
                  <a:pt x="2208173" y="262656"/>
                </a:lnTo>
                <a:close/>
                <a:moveTo>
                  <a:pt x="2208173" y="162973"/>
                </a:moveTo>
                <a:lnTo>
                  <a:pt x="2208173" y="97506"/>
                </a:lnTo>
                <a:lnTo>
                  <a:pt x="2240737" y="97506"/>
                </a:lnTo>
                <a:cubicBezTo>
                  <a:pt x="2253444" y="97506"/>
                  <a:pt x="2279510" y="96523"/>
                  <a:pt x="2279510" y="130409"/>
                </a:cubicBezTo>
                <a:cubicBezTo>
                  <a:pt x="2279510" y="163947"/>
                  <a:pt x="2253444" y="162973"/>
                  <a:pt x="2240737" y="162973"/>
                </a:cubicBezTo>
                <a:lnTo>
                  <a:pt x="2208173" y="162973"/>
                </a:lnTo>
                <a:close/>
                <a:moveTo>
                  <a:pt x="2541370" y="294898"/>
                </a:moveTo>
                <a:lnTo>
                  <a:pt x="2541370" y="259725"/>
                </a:lnTo>
                <a:lnTo>
                  <a:pt x="2435825" y="259725"/>
                </a:lnTo>
                <a:lnTo>
                  <a:pt x="2435825" y="195546"/>
                </a:lnTo>
                <a:lnTo>
                  <a:pt x="2508145" y="195546"/>
                </a:lnTo>
                <a:lnTo>
                  <a:pt x="2508145" y="161016"/>
                </a:lnTo>
                <a:lnTo>
                  <a:pt x="2435825" y="161016"/>
                </a:lnTo>
                <a:lnTo>
                  <a:pt x="2435825" y="102064"/>
                </a:lnTo>
                <a:lnTo>
                  <a:pt x="2539083" y="102064"/>
                </a:lnTo>
                <a:lnTo>
                  <a:pt x="2539083" y="66882"/>
                </a:lnTo>
                <a:lnTo>
                  <a:pt x="2388267" y="66882"/>
                </a:lnTo>
                <a:lnTo>
                  <a:pt x="2388267" y="294898"/>
                </a:lnTo>
                <a:lnTo>
                  <a:pt x="2541370" y="294898"/>
                </a:lnTo>
                <a:close/>
                <a:moveTo>
                  <a:pt x="2509111" y="754"/>
                </a:moveTo>
                <a:lnTo>
                  <a:pt x="2456021" y="754"/>
                </a:lnTo>
                <a:lnTo>
                  <a:pt x="2423440" y="43433"/>
                </a:lnTo>
                <a:lnTo>
                  <a:pt x="2454394" y="43433"/>
                </a:lnTo>
                <a:lnTo>
                  <a:pt x="2509111" y="754"/>
                </a:lnTo>
                <a:close/>
                <a:moveTo>
                  <a:pt x="2772308" y="294898"/>
                </a:moveTo>
                <a:lnTo>
                  <a:pt x="2706189" y="201086"/>
                </a:lnTo>
                <a:lnTo>
                  <a:pt x="2706841" y="199129"/>
                </a:lnTo>
                <a:cubicBezTo>
                  <a:pt x="2736796" y="188057"/>
                  <a:pt x="2751790" y="165904"/>
                  <a:pt x="2751790" y="137237"/>
                </a:cubicBezTo>
                <a:cubicBezTo>
                  <a:pt x="2751790" y="85773"/>
                  <a:pt x="2718235" y="66882"/>
                  <a:pt x="2666441" y="66882"/>
                </a:cubicBezTo>
                <a:lnTo>
                  <a:pt x="2585014" y="66882"/>
                </a:lnTo>
                <a:lnTo>
                  <a:pt x="2585014" y="294898"/>
                </a:lnTo>
                <a:lnTo>
                  <a:pt x="2631590" y="294898"/>
                </a:lnTo>
                <a:lnTo>
                  <a:pt x="2631590" y="209549"/>
                </a:lnTo>
                <a:lnTo>
                  <a:pt x="2659283" y="209549"/>
                </a:lnTo>
                <a:lnTo>
                  <a:pt x="2714008" y="294898"/>
                </a:lnTo>
                <a:lnTo>
                  <a:pt x="2772308" y="294898"/>
                </a:lnTo>
                <a:close/>
                <a:moveTo>
                  <a:pt x="2702927" y="137898"/>
                </a:moveTo>
                <a:cubicBezTo>
                  <a:pt x="2702927" y="167209"/>
                  <a:pt x="2688594" y="176010"/>
                  <a:pt x="2660909" y="176010"/>
                </a:cubicBezTo>
                <a:lnTo>
                  <a:pt x="2631590" y="176010"/>
                </a:lnTo>
                <a:lnTo>
                  <a:pt x="2631590" y="99777"/>
                </a:lnTo>
                <a:lnTo>
                  <a:pt x="2660909" y="99777"/>
                </a:lnTo>
                <a:cubicBezTo>
                  <a:pt x="2688594" y="99777"/>
                  <a:pt x="2702927" y="108586"/>
                  <a:pt x="2702927" y="137898"/>
                </a:cubicBezTo>
                <a:moveTo>
                  <a:pt x="3008126" y="294898"/>
                </a:moveTo>
                <a:lnTo>
                  <a:pt x="2926699" y="66882"/>
                </a:lnTo>
                <a:lnTo>
                  <a:pt x="2863833" y="66882"/>
                </a:lnTo>
                <a:lnTo>
                  <a:pt x="2778814" y="294898"/>
                </a:lnTo>
                <a:lnTo>
                  <a:pt x="2829634" y="294898"/>
                </a:lnTo>
                <a:lnTo>
                  <a:pt x="2846898" y="242774"/>
                </a:lnTo>
                <a:lnTo>
                  <a:pt x="2939076" y="242774"/>
                </a:lnTo>
                <a:lnTo>
                  <a:pt x="2956671" y="294898"/>
                </a:lnTo>
                <a:lnTo>
                  <a:pt x="3008126" y="294898"/>
                </a:lnTo>
                <a:close/>
                <a:moveTo>
                  <a:pt x="2928325" y="210209"/>
                </a:moveTo>
                <a:lnTo>
                  <a:pt x="2857640" y="210209"/>
                </a:lnTo>
                <a:lnTo>
                  <a:pt x="2890543" y="105639"/>
                </a:lnTo>
                <a:lnTo>
                  <a:pt x="2896405" y="105639"/>
                </a:lnTo>
                <a:lnTo>
                  <a:pt x="2928325" y="210209"/>
                </a:lnTo>
                <a:close/>
                <a:moveTo>
                  <a:pt x="3219892" y="66882"/>
                </a:moveTo>
                <a:lnTo>
                  <a:pt x="3175917" y="66882"/>
                </a:lnTo>
                <a:lnTo>
                  <a:pt x="3176248" y="209549"/>
                </a:lnTo>
                <a:cubicBezTo>
                  <a:pt x="3176248" y="251584"/>
                  <a:pt x="3162897" y="263300"/>
                  <a:pt x="3130316" y="263300"/>
                </a:cubicBezTo>
                <a:cubicBezTo>
                  <a:pt x="3097744" y="263300"/>
                  <a:pt x="3084071" y="251584"/>
                  <a:pt x="3084071" y="209549"/>
                </a:cubicBezTo>
                <a:lnTo>
                  <a:pt x="3084071" y="66882"/>
                </a:lnTo>
                <a:lnTo>
                  <a:pt x="3035852" y="66882"/>
                </a:lnTo>
                <a:lnTo>
                  <a:pt x="3035852" y="219325"/>
                </a:lnTo>
                <a:cubicBezTo>
                  <a:pt x="3035852" y="260699"/>
                  <a:pt x="3056700" y="298481"/>
                  <a:pt x="3127385" y="298481"/>
                </a:cubicBezTo>
                <a:cubicBezTo>
                  <a:pt x="3191234" y="298481"/>
                  <a:pt x="3219892" y="266883"/>
                  <a:pt x="3219892" y="219325"/>
                </a:cubicBezTo>
                <a:lnTo>
                  <a:pt x="3219892" y="66882"/>
                </a:lnTo>
                <a:close/>
                <a:moveTo>
                  <a:pt x="3467451" y="294898"/>
                </a:moveTo>
                <a:lnTo>
                  <a:pt x="3392208" y="178611"/>
                </a:lnTo>
                <a:lnTo>
                  <a:pt x="3462241" y="66882"/>
                </a:lnTo>
                <a:lnTo>
                  <a:pt x="3412074" y="66882"/>
                </a:lnTo>
                <a:lnTo>
                  <a:pt x="3364516" y="154502"/>
                </a:lnTo>
                <a:lnTo>
                  <a:pt x="3358984" y="154502"/>
                </a:lnTo>
                <a:lnTo>
                  <a:pt x="3314356" y="66882"/>
                </a:lnTo>
                <a:lnTo>
                  <a:pt x="3256700" y="66882"/>
                </a:lnTo>
                <a:lnTo>
                  <a:pt x="3326733" y="180568"/>
                </a:lnTo>
                <a:lnTo>
                  <a:pt x="3252465" y="294898"/>
                </a:lnTo>
                <a:lnTo>
                  <a:pt x="3303276" y="294898"/>
                </a:lnTo>
                <a:lnTo>
                  <a:pt x="3356053" y="204991"/>
                </a:lnTo>
                <a:lnTo>
                  <a:pt x="3361584" y="204991"/>
                </a:lnTo>
                <a:lnTo>
                  <a:pt x="3409151" y="294898"/>
                </a:lnTo>
                <a:lnTo>
                  <a:pt x="3467451" y="2948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//Titre">
  <p:cSld name="//Titre">
    <p:bg>
      <p:bgPr>
        <a:gradFill>
          <a:gsLst>
            <a:gs pos="0">
              <a:srgbClr val="FBFAFA"/>
            </a:gs>
            <a:gs pos="100000">
              <a:schemeClr val="lt1"/>
            </a:gs>
          </a:gsLst>
          <a:lin ang="21593999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1"/>
          <p:cNvPicPr preferRelativeResize="0"/>
          <p:nvPr/>
        </p:nvPicPr>
        <p:blipFill rotWithShape="1">
          <a:blip r:embed="rId2">
            <a:alphaModFix/>
          </a:blip>
          <a:srcRect l="-2238" t="10934" r="-2238"/>
          <a:stretch/>
        </p:blipFill>
        <p:spPr>
          <a:xfrm flipH="1">
            <a:off x="319067" y="0"/>
            <a:ext cx="42653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1"/>
          <p:cNvSpPr txBox="1">
            <a:spLocks noGrp="1"/>
          </p:cNvSpPr>
          <p:nvPr>
            <p:ph type="title"/>
          </p:nvPr>
        </p:nvSpPr>
        <p:spPr>
          <a:xfrm>
            <a:off x="5511800" y="2318020"/>
            <a:ext cx="6129338" cy="222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Slab"/>
              <a:buNone/>
              <a:defRPr sz="4400">
                <a:solidFill>
                  <a:schemeClr val="accent1"/>
                </a:solidFill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1"/>
          <p:cNvSpPr txBox="1">
            <a:spLocks noGrp="1"/>
          </p:cNvSpPr>
          <p:nvPr>
            <p:ph type="subTitle" idx="1"/>
          </p:nvPr>
        </p:nvSpPr>
        <p:spPr>
          <a:xfrm>
            <a:off x="5511800" y="4817614"/>
            <a:ext cx="6129338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//Chapitre niveau 1">
  <p:cSld name="//Chapitre niveau 1">
    <p:bg>
      <p:bgPr>
        <a:solidFill>
          <a:schemeClr val="accen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65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42"/>
          <p:cNvSpPr txBox="1">
            <a:spLocks noGrp="1"/>
          </p:cNvSpPr>
          <p:nvPr>
            <p:ph type="title"/>
          </p:nvPr>
        </p:nvSpPr>
        <p:spPr>
          <a:xfrm>
            <a:off x="1163638" y="3993980"/>
            <a:ext cx="4983269" cy="461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0" rIns="72000" bIns="180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2"/>
          <p:cNvSpPr txBox="1">
            <a:spLocks noGrp="1"/>
          </p:cNvSpPr>
          <p:nvPr>
            <p:ph type="subTitle" idx="1"/>
          </p:nvPr>
        </p:nvSpPr>
        <p:spPr>
          <a:xfrm>
            <a:off x="1163638" y="4806125"/>
            <a:ext cx="4487942" cy="3505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0" rIns="72000" bIns="1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//Chapitre niveau 1">
  <p:cSld name="2_//Chapitre niveau 1">
    <p:bg>
      <p:bgPr>
        <a:solidFill>
          <a:schemeClr val="accent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"/>
          <p:cNvSpPr txBox="1">
            <a:spLocks noGrp="1"/>
          </p:cNvSpPr>
          <p:nvPr>
            <p:ph type="title"/>
          </p:nvPr>
        </p:nvSpPr>
        <p:spPr>
          <a:xfrm>
            <a:off x="6048728" y="2822781"/>
            <a:ext cx="5592410" cy="5167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0" rIns="72000" bIns="18000" anchor="ctr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3"/>
          <p:cNvSpPr txBox="1">
            <a:spLocks noGrp="1"/>
          </p:cNvSpPr>
          <p:nvPr>
            <p:ph type="subTitle" idx="1"/>
          </p:nvPr>
        </p:nvSpPr>
        <p:spPr>
          <a:xfrm>
            <a:off x="7384030" y="3933496"/>
            <a:ext cx="4257108" cy="3505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0" rIns="72000" bIns="1800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body" idx="2"/>
          </p:nvPr>
        </p:nvSpPr>
        <p:spPr>
          <a:xfrm>
            <a:off x="-205528" y="1256507"/>
            <a:ext cx="6555528" cy="470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0"/>
              <a:buNone/>
              <a:defRPr sz="400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0" name="Google Shape;150;p43"/>
          <p:cNvCxnSpPr/>
          <p:nvPr/>
        </p:nvCxnSpPr>
        <p:spPr>
          <a:xfrm>
            <a:off x="9779000" y="3616325"/>
            <a:ext cx="24130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//Titre">
  <p:cSld name="//Titre">
    <p:bg>
      <p:bgPr>
        <a:gradFill>
          <a:gsLst>
            <a:gs pos="0">
              <a:srgbClr val="FBFAFA"/>
            </a:gs>
            <a:gs pos="100000">
              <a:schemeClr val="lt1"/>
            </a:gs>
          </a:gsLst>
          <a:lin ang="21593863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0"/>
          <p:cNvPicPr preferRelativeResize="0"/>
          <p:nvPr/>
        </p:nvPicPr>
        <p:blipFill rotWithShape="1">
          <a:blip r:embed="rId2">
            <a:alphaModFix/>
          </a:blip>
          <a:srcRect l="-2235" t="10936" r="-2234"/>
          <a:stretch/>
        </p:blipFill>
        <p:spPr>
          <a:xfrm flipH="1">
            <a:off x="319065" y="0"/>
            <a:ext cx="426532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>
          <a:xfrm>
            <a:off x="5511800" y="2318020"/>
            <a:ext cx="6129200" cy="2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Roboto Slab"/>
              <a:buNone/>
              <a:defRPr sz="4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subTitle" idx="1"/>
          </p:nvPr>
        </p:nvSpPr>
        <p:spPr>
          <a:xfrm>
            <a:off x="5511800" y="4817615"/>
            <a:ext cx="6129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//Chapitre niveau 1">
  <p:cSld name="1_//Chapitre niveau 1"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5"/>
          <p:cNvSpPr txBox="1">
            <a:spLocks noGrp="1"/>
          </p:cNvSpPr>
          <p:nvPr>
            <p:ph type="title"/>
          </p:nvPr>
        </p:nvSpPr>
        <p:spPr>
          <a:xfrm>
            <a:off x="1163638" y="3993980"/>
            <a:ext cx="4983269" cy="461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0" rIns="72000" bIns="180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5"/>
          <p:cNvSpPr txBox="1">
            <a:spLocks noGrp="1"/>
          </p:cNvSpPr>
          <p:nvPr>
            <p:ph type="subTitle" idx="1"/>
          </p:nvPr>
        </p:nvSpPr>
        <p:spPr>
          <a:xfrm>
            <a:off x="1163638" y="4787658"/>
            <a:ext cx="4487942" cy="387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0" rIns="72000" bIns="1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//Sommaire">
  <p:cSld name="//Sommair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 rot="-5400000">
            <a:off x="-1249178" y="2650015"/>
            <a:ext cx="6858001" cy="1557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Roboto Slab"/>
              <a:buNone/>
              <a:defRPr sz="10000" b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5563" y="6426222"/>
            <a:ext cx="1125274" cy="34312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6"/>
          <p:cNvSpPr txBox="1">
            <a:spLocks noGrp="1"/>
          </p:cNvSpPr>
          <p:nvPr>
            <p:ph type="body" idx="1"/>
          </p:nvPr>
        </p:nvSpPr>
        <p:spPr>
          <a:xfrm>
            <a:off x="4978489" y="2281698"/>
            <a:ext cx="5121729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body" idx="2"/>
          </p:nvPr>
        </p:nvSpPr>
        <p:spPr>
          <a:xfrm>
            <a:off x="4106845" y="2281698"/>
            <a:ext cx="5950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46"/>
          <p:cNvSpPr txBox="1">
            <a:spLocks noGrp="1"/>
          </p:cNvSpPr>
          <p:nvPr>
            <p:ph type="body" idx="3"/>
          </p:nvPr>
        </p:nvSpPr>
        <p:spPr>
          <a:xfrm>
            <a:off x="4955726" y="3028458"/>
            <a:ext cx="5121729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6"/>
          <p:cNvSpPr txBox="1">
            <a:spLocks noGrp="1"/>
          </p:cNvSpPr>
          <p:nvPr>
            <p:ph type="body" idx="4"/>
          </p:nvPr>
        </p:nvSpPr>
        <p:spPr>
          <a:xfrm>
            <a:off x="4084082" y="3028458"/>
            <a:ext cx="5950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6"/>
          <p:cNvSpPr txBox="1">
            <a:spLocks noGrp="1"/>
          </p:cNvSpPr>
          <p:nvPr>
            <p:ph type="body" idx="5"/>
          </p:nvPr>
        </p:nvSpPr>
        <p:spPr>
          <a:xfrm>
            <a:off x="4955726" y="3775218"/>
            <a:ext cx="5121729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6"/>
          <p:cNvSpPr txBox="1">
            <a:spLocks noGrp="1"/>
          </p:cNvSpPr>
          <p:nvPr>
            <p:ph type="body" idx="6"/>
          </p:nvPr>
        </p:nvSpPr>
        <p:spPr>
          <a:xfrm>
            <a:off x="4084082" y="3775218"/>
            <a:ext cx="5950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6"/>
          <p:cNvSpPr txBox="1">
            <a:spLocks noGrp="1"/>
          </p:cNvSpPr>
          <p:nvPr>
            <p:ph type="body" idx="7"/>
          </p:nvPr>
        </p:nvSpPr>
        <p:spPr>
          <a:xfrm>
            <a:off x="4978489" y="4521978"/>
            <a:ext cx="5121729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6"/>
          <p:cNvSpPr txBox="1">
            <a:spLocks noGrp="1"/>
          </p:cNvSpPr>
          <p:nvPr>
            <p:ph type="body" idx="8"/>
          </p:nvPr>
        </p:nvSpPr>
        <p:spPr>
          <a:xfrm>
            <a:off x="4106845" y="4521978"/>
            <a:ext cx="5950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6"/>
          <p:cNvSpPr txBox="1">
            <a:spLocks noGrp="1"/>
          </p:cNvSpPr>
          <p:nvPr>
            <p:ph type="body" idx="9"/>
          </p:nvPr>
        </p:nvSpPr>
        <p:spPr>
          <a:xfrm>
            <a:off x="4978489" y="5268738"/>
            <a:ext cx="5121729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46"/>
          <p:cNvSpPr txBox="1">
            <a:spLocks noGrp="1"/>
          </p:cNvSpPr>
          <p:nvPr>
            <p:ph type="body" idx="13"/>
          </p:nvPr>
        </p:nvSpPr>
        <p:spPr>
          <a:xfrm>
            <a:off x="4106845" y="5268738"/>
            <a:ext cx="5950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Excergue">
  <p:cSld name="//Excergu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Texte 4 colonnes">
  <p:cSld name="//Texte 4 colonne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9"/>
          <p:cNvSpPr txBox="1">
            <a:spLocks noGrp="1"/>
          </p:cNvSpPr>
          <p:nvPr>
            <p:ph type="body" idx="1"/>
          </p:nvPr>
        </p:nvSpPr>
        <p:spPr>
          <a:xfrm>
            <a:off x="10484236" y="1089025"/>
            <a:ext cx="1156902" cy="239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000" tIns="18000" rIns="72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9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275" cy="43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9"/>
          <p:cNvSpPr txBox="1">
            <a:spLocks noGrp="1"/>
          </p:cNvSpPr>
          <p:nvPr>
            <p:ph type="ftr" idx="11"/>
          </p:nvPr>
        </p:nvSpPr>
        <p:spPr>
          <a:xfrm>
            <a:off x="1512889" y="6443860"/>
            <a:ext cx="44746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9"/>
          <p:cNvSpPr txBox="1">
            <a:spLocks noGrp="1"/>
          </p:cNvSpPr>
          <p:nvPr>
            <p:ph type="sldNum" idx="12"/>
          </p:nvPr>
        </p:nvSpPr>
        <p:spPr>
          <a:xfrm>
            <a:off x="11641138" y="486104"/>
            <a:ext cx="500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85" name="Google Shape;185;p49"/>
          <p:cNvSpPr txBox="1">
            <a:spLocks noGrp="1"/>
          </p:cNvSpPr>
          <p:nvPr>
            <p:ph type="subTitle" idx="2"/>
          </p:nvPr>
        </p:nvSpPr>
        <p:spPr>
          <a:xfrm>
            <a:off x="1272644" y="924522"/>
            <a:ext cx="10368493" cy="32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1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6" name="Google Shape;186;p49"/>
          <p:cNvSpPr txBox="1">
            <a:spLocks noGrp="1"/>
          </p:cNvSpPr>
          <p:nvPr>
            <p:ph type="body" idx="3"/>
          </p:nvPr>
        </p:nvSpPr>
        <p:spPr>
          <a:xfrm>
            <a:off x="1163638" y="1619339"/>
            <a:ext cx="2628900" cy="136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7" name="Google Shape;187;p49"/>
          <p:cNvSpPr txBox="1">
            <a:spLocks noGrp="1"/>
          </p:cNvSpPr>
          <p:nvPr>
            <p:ph type="body" idx="4"/>
          </p:nvPr>
        </p:nvSpPr>
        <p:spPr>
          <a:xfrm>
            <a:off x="3792538" y="1656754"/>
            <a:ext cx="2628900" cy="136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5"/>
          </p:nvPr>
        </p:nvSpPr>
        <p:spPr>
          <a:xfrm>
            <a:off x="6421438" y="1694169"/>
            <a:ext cx="2628900" cy="136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6"/>
          </p:nvPr>
        </p:nvSpPr>
        <p:spPr>
          <a:xfrm>
            <a:off x="9050338" y="1731584"/>
            <a:ext cx="2628900" cy="136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7"/>
          </p:nvPr>
        </p:nvSpPr>
        <p:spPr>
          <a:xfrm>
            <a:off x="550863" y="127754"/>
            <a:ext cx="1480140" cy="202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44">
          <p15:clr>
            <a:srgbClr val="FBAE40"/>
          </p15:clr>
        </p15:guide>
        <p15:guide id="2" pos="5677">
          <p15:clr>
            <a:srgbClr val="FBAE40"/>
          </p15:clr>
        </p15:guide>
        <p15:guide id="3" pos="238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Texte + Visuel">
  <p:cSld name="//Texte + Visuel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0"/>
          <p:cNvSpPr txBox="1">
            <a:spLocks noGrp="1"/>
          </p:cNvSpPr>
          <p:nvPr>
            <p:ph type="subTitle" idx="1"/>
          </p:nvPr>
        </p:nvSpPr>
        <p:spPr>
          <a:xfrm>
            <a:off x="1290932" y="929691"/>
            <a:ext cx="10350205" cy="32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1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3" name="Google Shape;193;p50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275" cy="43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0"/>
          <p:cNvSpPr>
            <a:spLocks noGrp="1"/>
          </p:cNvSpPr>
          <p:nvPr>
            <p:ph type="pic" idx="2"/>
          </p:nvPr>
        </p:nvSpPr>
        <p:spPr>
          <a:xfrm>
            <a:off x="0" y="1592263"/>
            <a:ext cx="4879975" cy="4752975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50"/>
          <p:cNvSpPr txBox="1">
            <a:spLocks noGrp="1"/>
          </p:cNvSpPr>
          <p:nvPr>
            <p:ph type="body" idx="3"/>
          </p:nvPr>
        </p:nvSpPr>
        <p:spPr>
          <a:xfrm>
            <a:off x="5219700" y="1592263"/>
            <a:ext cx="64214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4"/>
          </p:nvPr>
        </p:nvSpPr>
        <p:spPr>
          <a:xfrm>
            <a:off x="550863" y="127754"/>
            <a:ext cx="1480140" cy="202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//Visuel">
  <p:cSld name="//Visuel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1"/>
          <p:cNvSpPr txBox="1">
            <a:spLocks noGrp="1"/>
          </p:cNvSpPr>
          <p:nvPr>
            <p:ph type="body" idx="1"/>
          </p:nvPr>
        </p:nvSpPr>
        <p:spPr>
          <a:xfrm>
            <a:off x="1163638" y="5953611"/>
            <a:ext cx="6421438" cy="391628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72000" tIns="72000" rIns="72000" bIns="7200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Statistique">
  <p:cSld name="//Statistiqu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2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275" cy="43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2"/>
          <p:cNvSpPr txBox="1">
            <a:spLocks noGrp="1"/>
          </p:cNvSpPr>
          <p:nvPr>
            <p:ph type="ftr" idx="11"/>
          </p:nvPr>
        </p:nvSpPr>
        <p:spPr>
          <a:xfrm>
            <a:off x="1512889" y="6443860"/>
            <a:ext cx="44746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2"/>
          <p:cNvSpPr txBox="1">
            <a:spLocks noGrp="1"/>
          </p:cNvSpPr>
          <p:nvPr>
            <p:ph type="sldNum" idx="12"/>
          </p:nvPr>
        </p:nvSpPr>
        <p:spPr>
          <a:xfrm>
            <a:off x="11641138" y="486104"/>
            <a:ext cx="500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04" name="Google Shape;204;p52"/>
          <p:cNvSpPr txBox="1">
            <a:spLocks noGrp="1"/>
          </p:cNvSpPr>
          <p:nvPr>
            <p:ph type="subTitle" idx="1"/>
          </p:nvPr>
        </p:nvSpPr>
        <p:spPr>
          <a:xfrm>
            <a:off x="1263999" y="926049"/>
            <a:ext cx="9674934" cy="32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1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5" name="Google Shape;205;p52"/>
          <p:cNvSpPr>
            <a:spLocks noGrp="1"/>
          </p:cNvSpPr>
          <p:nvPr>
            <p:ph type="chart" idx="2"/>
          </p:nvPr>
        </p:nvSpPr>
        <p:spPr>
          <a:xfrm>
            <a:off x="550863" y="1592263"/>
            <a:ext cx="788193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Light"/>
              <a:buChar char="–"/>
              <a:defRPr sz="1600" b="0" i="0" u="none" strike="noStrike" cap="none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206" name="Google Shape;206;p52"/>
          <p:cNvSpPr txBox="1">
            <a:spLocks noGrp="1"/>
          </p:cNvSpPr>
          <p:nvPr>
            <p:ph type="body" idx="3"/>
          </p:nvPr>
        </p:nvSpPr>
        <p:spPr>
          <a:xfrm>
            <a:off x="9012237" y="1592263"/>
            <a:ext cx="2628900" cy="136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7" name="Google Shape;207;p52"/>
          <p:cNvSpPr txBox="1">
            <a:spLocks noGrp="1"/>
          </p:cNvSpPr>
          <p:nvPr>
            <p:ph type="body" idx="4"/>
          </p:nvPr>
        </p:nvSpPr>
        <p:spPr>
          <a:xfrm>
            <a:off x="550863" y="127754"/>
            <a:ext cx="1480140" cy="202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Fin">
  <p:cSld name="//Fi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Texte 2 colonnes">
  <p:cSld name="//Texte 2 colonne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275" cy="43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subTitle" idx="1"/>
          </p:nvPr>
        </p:nvSpPr>
        <p:spPr>
          <a:xfrm>
            <a:off x="1263998" y="926049"/>
            <a:ext cx="10377139" cy="32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1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>
                <a:solidFill>
                  <a:srgbClr val="6161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2"/>
          </p:nvPr>
        </p:nvSpPr>
        <p:spPr>
          <a:xfrm>
            <a:off x="10484236" y="1116724"/>
            <a:ext cx="1124842" cy="202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000" tIns="18000" rIns="72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3"/>
          </p:nvPr>
        </p:nvSpPr>
        <p:spPr>
          <a:xfrm>
            <a:off x="1163638" y="1592263"/>
            <a:ext cx="4932362" cy="136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accent3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4"/>
          </p:nvPr>
        </p:nvSpPr>
        <p:spPr>
          <a:xfrm>
            <a:off x="6708776" y="1592263"/>
            <a:ext cx="4932362" cy="136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5"/>
          </p:nvPr>
        </p:nvSpPr>
        <p:spPr>
          <a:xfrm>
            <a:off x="550863" y="127754"/>
            <a:ext cx="1480140" cy="202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1512889" y="6443860"/>
            <a:ext cx="447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11641139" y="486104"/>
            <a:ext cx="500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spcBef>
                <a:spcPts val="0"/>
              </a:spcBef>
              <a:buClr>
                <a:schemeClr val="accent2"/>
              </a:buClr>
              <a:buSzPts val="800"/>
              <a:buFont typeface="Roboto"/>
              <a:buNone/>
              <a:defRPr/>
            </a:lvl1pPr>
            <a:lvl2pPr marL="0" marR="0" lvl="1" indent="0" algn="l">
              <a:spcBef>
                <a:spcPts val="0"/>
              </a:spcBef>
              <a:buClr>
                <a:schemeClr val="accent2"/>
              </a:buClr>
              <a:buSzPts val="800"/>
              <a:buFont typeface="Roboto"/>
              <a:buNone/>
              <a:defRPr/>
            </a:lvl2pPr>
            <a:lvl3pPr marL="0" marR="0" lvl="2" indent="0" algn="l">
              <a:spcBef>
                <a:spcPts val="0"/>
              </a:spcBef>
              <a:buClr>
                <a:schemeClr val="accent2"/>
              </a:buClr>
              <a:buSzPts val="800"/>
              <a:buFont typeface="Roboto"/>
              <a:buNone/>
              <a:defRPr/>
            </a:lvl3pPr>
            <a:lvl4pPr marL="0" marR="0" lvl="3" indent="0" algn="l">
              <a:spcBef>
                <a:spcPts val="0"/>
              </a:spcBef>
              <a:buClr>
                <a:schemeClr val="accent2"/>
              </a:buClr>
              <a:buSzPts val="800"/>
              <a:buFont typeface="Roboto"/>
              <a:buNone/>
              <a:defRPr/>
            </a:lvl4pPr>
            <a:lvl5pPr marL="0" marR="0" lvl="4" indent="0" algn="l">
              <a:spcBef>
                <a:spcPts val="0"/>
              </a:spcBef>
              <a:buClr>
                <a:schemeClr val="accent2"/>
              </a:buClr>
              <a:buSzPts val="800"/>
              <a:buFont typeface="Roboto"/>
              <a:buNone/>
              <a:defRPr/>
            </a:lvl5pPr>
            <a:lvl6pPr marL="0" marR="0" lvl="5" indent="0" algn="l">
              <a:spcBef>
                <a:spcPts val="0"/>
              </a:spcBef>
              <a:buClr>
                <a:schemeClr val="accent2"/>
              </a:buClr>
              <a:buSzPts val="800"/>
              <a:buFont typeface="Roboto"/>
              <a:buNone/>
              <a:defRPr/>
            </a:lvl6pPr>
            <a:lvl7pPr marL="0" marR="0" lvl="6" indent="0" algn="l">
              <a:spcBef>
                <a:spcPts val="0"/>
              </a:spcBef>
              <a:buClr>
                <a:schemeClr val="accent2"/>
              </a:buClr>
              <a:buSzPts val="800"/>
              <a:buFont typeface="Roboto"/>
              <a:buNone/>
              <a:defRPr/>
            </a:lvl7pPr>
            <a:lvl8pPr marL="0" marR="0" lvl="7" indent="0" algn="l">
              <a:spcBef>
                <a:spcPts val="0"/>
              </a:spcBef>
              <a:buClr>
                <a:schemeClr val="accent2"/>
              </a:buClr>
              <a:buSzPts val="800"/>
              <a:buFont typeface="Roboto"/>
              <a:buNone/>
              <a:defRPr/>
            </a:lvl8pPr>
            <a:lvl9pPr marL="0" marR="0" lvl="8" indent="0" algn="l">
              <a:spcBef>
                <a:spcPts val="0"/>
              </a:spcBef>
              <a:buClr>
                <a:schemeClr val="accent2"/>
              </a:buClr>
              <a:buSzPts val="800"/>
              <a:buFont typeface="Roboto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//Couve Entrée">
  <p:cSld name="//Couve Entré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4965" y="2607061"/>
            <a:ext cx="6882067" cy="209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//Chapitre niveau 1">
  <p:cSld name="2_//Chapitre niveau 1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1"/>
          <p:cNvSpPr txBox="1">
            <a:spLocks noGrp="1"/>
          </p:cNvSpPr>
          <p:nvPr>
            <p:ph type="title"/>
          </p:nvPr>
        </p:nvSpPr>
        <p:spPr>
          <a:xfrm>
            <a:off x="6048728" y="2822781"/>
            <a:ext cx="5592400" cy="51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4000" tIns="0" rIns="54000" bIns="13500" anchor="ctr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boto Slab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1"/>
          <p:cNvSpPr txBox="1">
            <a:spLocks noGrp="1"/>
          </p:cNvSpPr>
          <p:nvPr>
            <p:ph type="subTitle" idx="1"/>
          </p:nvPr>
        </p:nvSpPr>
        <p:spPr>
          <a:xfrm>
            <a:off x="7384031" y="3933496"/>
            <a:ext cx="4257200" cy="3829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4000" tIns="0" rIns="54000" bIns="1350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1"/>
          <p:cNvSpPr txBox="1">
            <a:spLocks noGrp="1"/>
          </p:cNvSpPr>
          <p:nvPr>
            <p:ph type="body" idx="2"/>
          </p:nvPr>
        </p:nvSpPr>
        <p:spPr>
          <a:xfrm>
            <a:off x="-205528" y="1256507"/>
            <a:ext cx="6555600" cy="4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0"/>
              <a:buNone/>
              <a:defRPr sz="39999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71"/>
          <p:cNvCxnSpPr/>
          <p:nvPr/>
        </p:nvCxnSpPr>
        <p:spPr>
          <a:xfrm>
            <a:off x="9779000" y="3616325"/>
            <a:ext cx="24128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70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//Chapitre niveau 1">
  <p:cSld name="//Chapitre niveau 1">
    <p:bg>
      <p:bgPr>
        <a:solidFill>
          <a:schemeClr val="accen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65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72"/>
          <p:cNvSpPr txBox="1">
            <a:spLocks noGrp="1"/>
          </p:cNvSpPr>
          <p:nvPr>
            <p:ph type="title"/>
          </p:nvPr>
        </p:nvSpPr>
        <p:spPr>
          <a:xfrm>
            <a:off x="1163639" y="3993980"/>
            <a:ext cx="4983200" cy="4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4000" tIns="0" rIns="54000" bIns="135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Slab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2"/>
          <p:cNvSpPr txBox="1">
            <a:spLocks noGrp="1"/>
          </p:cNvSpPr>
          <p:nvPr>
            <p:ph type="subTitle" idx="1"/>
          </p:nvPr>
        </p:nvSpPr>
        <p:spPr>
          <a:xfrm>
            <a:off x="1163639" y="4790043"/>
            <a:ext cx="4488000" cy="3829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4000" tIns="0" rIns="54000" bIns="135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Excergue">
  <p:cSld name="//Excergu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Texte 3 colonnes">
  <p:cSld name="//Texte 3 colonne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4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4"/>
          <p:cNvSpPr txBox="1">
            <a:spLocks noGrp="1"/>
          </p:cNvSpPr>
          <p:nvPr>
            <p:ph type="ftr" idx="11"/>
          </p:nvPr>
        </p:nvSpPr>
        <p:spPr>
          <a:xfrm>
            <a:off x="1512889" y="6443860"/>
            <a:ext cx="447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100"/>
              <a:buFont typeface="Roboto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4"/>
          <p:cNvSpPr txBox="1">
            <a:spLocks noGrp="1"/>
          </p:cNvSpPr>
          <p:nvPr>
            <p:ph type="sldNum" idx="12"/>
          </p:nvPr>
        </p:nvSpPr>
        <p:spPr>
          <a:xfrm>
            <a:off x="11641139" y="486104"/>
            <a:ext cx="500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0" name="Google Shape;70;p74"/>
          <p:cNvSpPr txBox="1">
            <a:spLocks noGrp="1"/>
          </p:cNvSpPr>
          <p:nvPr>
            <p:ph type="body" idx="1"/>
          </p:nvPr>
        </p:nvSpPr>
        <p:spPr>
          <a:xfrm>
            <a:off x="1163637" y="1619339"/>
            <a:ext cx="33832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74"/>
          <p:cNvSpPr txBox="1">
            <a:spLocks noGrp="1"/>
          </p:cNvSpPr>
          <p:nvPr>
            <p:ph type="body" idx="2"/>
          </p:nvPr>
        </p:nvSpPr>
        <p:spPr>
          <a:xfrm>
            <a:off x="4710907" y="1619339"/>
            <a:ext cx="33832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72" name="Google Shape;72;p74"/>
          <p:cNvSpPr txBox="1">
            <a:spLocks noGrp="1"/>
          </p:cNvSpPr>
          <p:nvPr>
            <p:ph type="body" idx="3"/>
          </p:nvPr>
        </p:nvSpPr>
        <p:spPr>
          <a:xfrm>
            <a:off x="8258176" y="1619339"/>
            <a:ext cx="33832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73" name="Google Shape;73;p74"/>
          <p:cNvSpPr txBox="1">
            <a:spLocks noGrp="1"/>
          </p:cNvSpPr>
          <p:nvPr>
            <p:ph type="subTitle" idx="4"/>
          </p:nvPr>
        </p:nvSpPr>
        <p:spPr>
          <a:xfrm>
            <a:off x="1263500" y="926049"/>
            <a:ext cx="10377600" cy="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135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2000" b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74" name="Google Shape;74;p74"/>
          <p:cNvSpPr txBox="1">
            <a:spLocks noGrp="1"/>
          </p:cNvSpPr>
          <p:nvPr>
            <p:ph type="body" idx="5"/>
          </p:nvPr>
        </p:nvSpPr>
        <p:spPr>
          <a:xfrm>
            <a:off x="550863" y="127755"/>
            <a:ext cx="1480400" cy="211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7000" tIns="13500" rIns="27000" bIns="135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200" b="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//Texte 4 colonnes">
  <p:cSld name="//Texte 4 colonne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5"/>
          <p:cNvSpPr txBox="1">
            <a:spLocks noGrp="1"/>
          </p:cNvSpPr>
          <p:nvPr>
            <p:ph type="body" idx="1"/>
          </p:nvPr>
        </p:nvSpPr>
        <p:spPr>
          <a:xfrm>
            <a:off x="10484236" y="1089025"/>
            <a:ext cx="1156800" cy="198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4000" tIns="13500" rIns="54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5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5"/>
          <p:cNvSpPr txBox="1">
            <a:spLocks noGrp="1"/>
          </p:cNvSpPr>
          <p:nvPr>
            <p:ph type="ftr" idx="11"/>
          </p:nvPr>
        </p:nvSpPr>
        <p:spPr>
          <a:xfrm>
            <a:off x="1512889" y="6443860"/>
            <a:ext cx="447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100"/>
              <a:buFont typeface="Roboto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5"/>
          <p:cNvSpPr txBox="1">
            <a:spLocks noGrp="1"/>
          </p:cNvSpPr>
          <p:nvPr>
            <p:ph type="sldNum" idx="12"/>
          </p:nvPr>
        </p:nvSpPr>
        <p:spPr>
          <a:xfrm>
            <a:off x="11641139" y="486104"/>
            <a:ext cx="500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l">
              <a:spcBef>
                <a:spcPts val="0"/>
              </a:spcBef>
              <a:buClr>
                <a:srgbClr val="F05B89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0" name="Google Shape;80;p75"/>
          <p:cNvSpPr txBox="1">
            <a:spLocks noGrp="1"/>
          </p:cNvSpPr>
          <p:nvPr>
            <p:ph type="subTitle" idx="2"/>
          </p:nvPr>
        </p:nvSpPr>
        <p:spPr>
          <a:xfrm>
            <a:off x="1272644" y="924521"/>
            <a:ext cx="10368800" cy="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135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2000" b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75"/>
          <p:cNvSpPr txBox="1">
            <a:spLocks noGrp="1"/>
          </p:cNvSpPr>
          <p:nvPr>
            <p:ph type="body" idx="3"/>
          </p:nvPr>
        </p:nvSpPr>
        <p:spPr>
          <a:xfrm>
            <a:off x="1163639" y="1619339"/>
            <a:ext cx="26288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75"/>
          <p:cNvSpPr txBox="1">
            <a:spLocks noGrp="1"/>
          </p:cNvSpPr>
          <p:nvPr>
            <p:ph type="body" idx="4"/>
          </p:nvPr>
        </p:nvSpPr>
        <p:spPr>
          <a:xfrm>
            <a:off x="3792539" y="1656753"/>
            <a:ext cx="26288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3" name="Google Shape;83;p75"/>
          <p:cNvSpPr txBox="1">
            <a:spLocks noGrp="1"/>
          </p:cNvSpPr>
          <p:nvPr>
            <p:ph type="body" idx="5"/>
          </p:nvPr>
        </p:nvSpPr>
        <p:spPr>
          <a:xfrm>
            <a:off x="6421439" y="1694169"/>
            <a:ext cx="26288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4" name="Google Shape;84;p75"/>
          <p:cNvSpPr txBox="1">
            <a:spLocks noGrp="1"/>
          </p:cNvSpPr>
          <p:nvPr>
            <p:ph type="body" idx="6"/>
          </p:nvPr>
        </p:nvSpPr>
        <p:spPr>
          <a:xfrm>
            <a:off x="9050339" y="1731584"/>
            <a:ext cx="26288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5" name="Google Shape;85;p75"/>
          <p:cNvSpPr txBox="1">
            <a:spLocks noGrp="1"/>
          </p:cNvSpPr>
          <p:nvPr>
            <p:ph type="body" idx="7"/>
          </p:nvPr>
        </p:nvSpPr>
        <p:spPr>
          <a:xfrm>
            <a:off x="550863" y="127755"/>
            <a:ext cx="1480400" cy="211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7000" tIns="13500" rIns="27000" bIns="135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200" b="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33">
          <p15:clr>
            <a:srgbClr val="FBAE40"/>
          </p15:clr>
        </p15:guide>
        <p15:guide id="2" pos="4258">
          <p15:clr>
            <a:srgbClr val="FBAE40"/>
          </p15:clr>
        </p15:guide>
        <p15:guide id="3" pos="17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1163639" y="1592263"/>
            <a:ext cx="98664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–"/>
              <a:defRPr sz="1200" b="0" i="0" u="none" strike="noStrike" cap="none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12" name="Google Shape;12;p28"/>
          <p:cNvSpPr txBox="1">
            <a:spLocks noGrp="1"/>
          </p:cNvSpPr>
          <p:nvPr>
            <p:ph type="ftr" idx="11"/>
          </p:nvPr>
        </p:nvSpPr>
        <p:spPr>
          <a:xfrm>
            <a:off x="1512889" y="6443860"/>
            <a:ext cx="447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100"/>
              <a:buFont typeface="Roboto"/>
              <a:buNone/>
              <a:defRPr sz="8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None/>
              <a:def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641263" y="6404144"/>
            <a:ext cx="500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05B8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Google Shape;14;p28"/>
          <p:cNvCxnSpPr/>
          <p:nvPr/>
        </p:nvCxnSpPr>
        <p:spPr>
          <a:xfrm>
            <a:off x="550863" y="1089025"/>
            <a:ext cx="6128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5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5563" y="6426221"/>
            <a:ext cx="1125275" cy="3431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orient="horz" pos="89">
          <p15:clr>
            <a:srgbClr val="F26B43"/>
          </p15:clr>
        </p15:guide>
        <p15:guide id="3" pos="5500">
          <p15:clr>
            <a:srgbClr val="F26B43"/>
          </p15:clr>
        </p15:guide>
        <p15:guide id="4" orient="horz" pos="515">
          <p15:clr>
            <a:srgbClr val="F26B43"/>
          </p15:clr>
        </p15:guide>
        <p15:guide id="5" orient="horz" pos="2998">
          <p15:clr>
            <a:srgbClr val="F26B43"/>
          </p15:clr>
        </p15:guide>
        <p15:guide id="6" pos="550">
          <p15:clr>
            <a:srgbClr val="F26B43"/>
          </p15:clr>
        </p15:guide>
        <p15:guide id="7" orient="horz" pos="75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275" cy="43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1"/>
          </p:nvPr>
        </p:nvSpPr>
        <p:spPr>
          <a:xfrm>
            <a:off x="1163638" y="1592263"/>
            <a:ext cx="98663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Light"/>
              <a:buChar char="–"/>
              <a:defRPr sz="1600" b="0" i="0" u="none" strike="noStrike" cap="none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107" name="Google Shape;107;p33"/>
          <p:cNvSpPr txBox="1">
            <a:spLocks noGrp="1"/>
          </p:cNvSpPr>
          <p:nvPr>
            <p:ph type="ftr" idx="11"/>
          </p:nvPr>
        </p:nvSpPr>
        <p:spPr>
          <a:xfrm>
            <a:off x="1512889" y="6443860"/>
            <a:ext cx="44746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sldNum" idx="12"/>
          </p:nvPr>
        </p:nvSpPr>
        <p:spPr>
          <a:xfrm>
            <a:off x="11641138" y="6345238"/>
            <a:ext cx="500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9" name="Google Shape;109;p33"/>
          <p:cNvCxnSpPr/>
          <p:nvPr/>
        </p:nvCxnSpPr>
        <p:spPr>
          <a:xfrm>
            <a:off x="550863" y="1089025"/>
            <a:ext cx="612775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" name="Google Shape;110;p3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75563" y="6426222"/>
            <a:ext cx="1125274" cy="3431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4" r:id="rId8"/>
    <p:sldLayoutId id="2147483675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119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pos="733">
          <p15:clr>
            <a:srgbClr val="F26B43"/>
          </p15:clr>
        </p15:guide>
        <p15:guide id="7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hyperlink" Target="https://www.urps-med-idf.org/ma-sante/prendre-en-charge-vos-confrer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3b13087614_0_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</a:pPr>
            <a:r>
              <a:rPr lang="fr-FR" sz="2400" dirty="0"/>
              <a:t>Communiquer entre nous simplement</a:t>
            </a:r>
            <a:endParaRPr sz="24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25783F5-EB2E-0F96-1CF4-931515614ED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163637" y="1592263"/>
            <a:ext cx="10477499" cy="325952"/>
          </a:xfrm>
        </p:spPr>
        <p:txBody>
          <a:bodyPr/>
          <a:lstStyle/>
          <a:p>
            <a:pPr marL="0" indent="0"/>
            <a:r>
              <a:rPr lang="fr-FR" sz="20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  <a:cs typeface="Roboto Slab"/>
                <a:sym typeface="Roboto Slab"/>
              </a:rPr>
              <a:t>Un groupe WhatsApp : med-a-med@URPS</a:t>
            </a:r>
            <a:endParaRPr lang="fr-FR" sz="2000" dirty="0">
              <a:latin typeface="Roboto Slab" pitchFamily="2" charset="0"/>
              <a:ea typeface="Roboto Slab" pitchFamily="2" charset="0"/>
              <a:cs typeface="Roboto Slab Light"/>
              <a:sym typeface="Roboto Slab Light"/>
            </a:endParaRPr>
          </a:p>
          <a:p>
            <a:endParaRPr lang="fr-FR" dirty="0"/>
          </a:p>
        </p:txBody>
      </p:sp>
      <p:sp>
        <p:nvSpPr>
          <p:cNvPr id="362" name="Google Shape;362;g23b13087614_0_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48FC8E-2FDC-5F64-5808-B5573CC3AC1D}"/>
              </a:ext>
            </a:extLst>
          </p:cNvPr>
          <p:cNvSpPr txBox="1"/>
          <p:nvPr/>
        </p:nvSpPr>
        <p:spPr>
          <a:xfrm>
            <a:off x="1081981" y="2118501"/>
            <a:ext cx="9854605" cy="260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C0C0C"/>
              </a:buClr>
              <a:buSzPts val="1200"/>
            </a:pPr>
            <a:r>
              <a:rPr lang="fr-FR" sz="20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 Light"/>
              </a:rPr>
              <a:t>Objectifs: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Échanger des situations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Demander de l’aide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Échanger des informations pratiques </a:t>
            </a:r>
            <a:r>
              <a:rPr lang="fr-FR" dirty="0"/>
              <a:t>(dates, évènements)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Œuvrer à la convivialité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L’efficacité sans l’envahissement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Une auto-discipline de pertinence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Une régulation acceptée par tous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6330980-2F1B-89CC-D6F6-84522E758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356" y="5049739"/>
            <a:ext cx="4087331" cy="143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389c7cf347_0_55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</a:pPr>
            <a:r>
              <a:rPr lang="fr-FR" dirty="0"/>
              <a:t>Réseau “Médecin de Médecins” </a:t>
            </a:r>
            <a:endParaRPr dirty="0"/>
          </a:p>
        </p:txBody>
      </p:sp>
      <p:sp>
        <p:nvSpPr>
          <p:cNvPr id="476" name="Google Shape;476;g2389c7cf347_0_55"/>
          <p:cNvSpPr txBox="1">
            <a:spLocks noGrp="1"/>
          </p:cNvSpPr>
          <p:nvPr>
            <p:ph type="body" idx="3"/>
          </p:nvPr>
        </p:nvSpPr>
        <p:spPr>
          <a:xfrm>
            <a:off x="1501645" y="1420427"/>
            <a:ext cx="8971752" cy="4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r>
              <a:rPr lang="fr-FR" sz="2000" b="1" dirty="0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rPr>
              <a:t>Le partenariat avec MOTS : une ligne d’écoute 24/7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00"/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00"/>
              <a:buNone/>
            </a:pP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400" dirty="0">
                <a:cs typeface="Roboto"/>
                <a:sym typeface="Roboto"/>
              </a:rPr>
              <a:t>Via le 01 45 45 45 45, une possibilité 24/7 pour les médecins franciliens de recourir à la ligne d’écoute de l’association MOTS</a:t>
            </a:r>
            <a:endParaRPr sz="1400" dirty="0"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400" dirty="0">
                <a:cs typeface="Roboto"/>
                <a:sym typeface="Roboto"/>
              </a:rPr>
              <a:t>24/7, les opérateurs d’accueil formés de l’association MOTS prennent les appels, avec un engagement de </a:t>
            </a:r>
            <a:r>
              <a:rPr lang="fr-FR" sz="14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sym typeface="Roboto"/>
              </a:rPr>
              <a:t>rappel par un médecin </a:t>
            </a:r>
            <a:r>
              <a:rPr lang="fr-FR" sz="1400" dirty="0">
                <a:cs typeface="Roboto"/>
                <a:sym typeface="Roboto"/>
              </a:rPr>
              <a:t>sous 24h </a:t>
            </a:r>
            <a:r>
              <a:rPr lang="fr-FR" sz="1400" u="sng" dirty="0">
                <a:cs typeface="Roboto"/>
                <a:sym typeface="Roboto"/>
              </a:rPr>
              <a:t>maximum</a:t>
            </a:r>
            <a:endParaRPr sz="1400" u="sng" dirty="0"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400" dirty="0">
                <a:cs typeface="Roboto"/>
                <a:sym typeface="Roboto"/>
              </a:rPr>
              <a:t>Une possibilité pour la ligne de MOTS </a:t>
            </a:r>
            <a:r>
              <a:rPr lang="fr-FR" sz="14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d’orienter les médecins franciliens vers les correspondants du Réseau Médecin de Médecin de l’URPS médecins libéraux </a:t>
            </a:r>
            <a:r>
              <a:rPr lang="fr-FR" sz="14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IdF</a:t>
            </a:r>
            <a:r>
              <a:rPr lang="fr-FR" sz="1400" dirty="0">
                <a:cs typeface="Roboto"/>
                <a:sym typeface="Roboto"/>
              </a:rPr>
              <a:t>, pour une prise en charge ponctuelle ou récurrente.</a:t>
            </a:r>
            <a:endParaRPr sz="1400" dirty="0">
              <a:cs typeface="Roboto"/>
              <a:sym typeface="Roboto"/>
            </a:endParaRPr>
          </a:p>
        </p:txBody>
      </p:sp>
      <p:sp>
        <p:nvSpPr>
          <p:cNvPr id="477" name="Google Shape;477;g2389c7cf347_0_55"/>
          <p:cNvSpPr txBox="1">
            <a:spLocks noGrp="1"/>
          </p:cNvSpPr>
          <p:nvPr>
            <p:ph type="sldNum" idx="12"/>
          </p:nvPr>
        </p:nvSpPr>
        <p:spPr>
          <a:xfrm>
            <a:off x="11641138" y="486104"/>
            <a:ext cx="50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3b13087614_0_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</a:pPr>
            <a:r>
              <a:rPr lang="fr-FR" sz="2400" dirty="0"/>
              <a:t>Le réseau médecin de médecins se construit avec vous</a:t>
            </a:r>
            <a:endParaRPr sz="24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25783F5-EB2E-0F96-1CF4-931515614ED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163637" y="1592262"/>
            <a:ext cx="10477499" cy="629729"/>
          </a:xfrm>
        </p:spPr>
        <p:txBody>
          <a:bodyPr/>
          <a:lstStyle/>
          <a:p>
            <a:pPr marL="0" indent="0" algn="ctr"/>
            <a:r>
              <a:rPr lang="fr-FR" sz="20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  <a:cs typeface="Roboto Slab"/>
                <a:sym typeface="Roboto Slab"/>
              </a:rPr>
              <a:t>Rejoignez-nous !!! </a:t>
            </a:r>
            <a:endParaRPr lang="fr-FR" sz="2000" dirty="0">
              <a:latin typeface="Roboto Slab" pitchFamily="2" charset="0"/>
              <a:ea typeface="Roboto Slab" pitchFamily="2" charset="0"/>
              <a:cs typeface="Roboto Slab Light"/>
              <a:sym typeface="Roboto Slab Light"/>
            </a:endParaRPr>
          </a:p>
          <a:p>
            <a:endParaRPr lang="fr-FR" dirty="0"/>
          </a:p>
        </p:txBody>
      </p:sp>
      <p:sp>
        <p:nvSpPr>
          <p:cNvPr id="362" name="Google Shape;362;g23b13087614_0_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pic>
        <p:nvPicPr>
          <p:cNvPr id="4" name="Image 3" descr="Une image contenant habits, personne, sourire, femme&#10;&#10;Description générée automatiquement">
            <a:extLst>
              <a:ext uri="{FF2B5EF4-FFF2-40B4-BE49-F238E27FC236}">
                <a16:creationId xmlns:a16="http://schemas.microsoft.com/office/drawing/2014/main" id="{D5361616-E9C5-A37F-CAFD-F541CE9A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098" y="1990020"/>
            <a:ext cx="4608576" cy="1788292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BC43BFC-ECF6-90E1-3EA1-FE0836A38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59980"/>
              </p:ext>
            </p:extLst>
          </p:nvPr>
        </p:nvGraphicFramePr>
        <p:xfrm>
          <a:off x="2240279" y="3985400"/>
          <a:ext cx="8032658" cy="228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329">
                  <a:extLst>
                    <a:ext uri="{9D8B030D-6E8A-4147-A177-3AD203B41FA5}">
                      <a16:colId xmlns:a16="http://schemas.microsoft.com/office/drawing/2014/main" val="1717215193"/>
                    </a:ext>
                  </a:extLst>
                </a:gridCol>
                <a:gridCol w="4016329">
                  <a:extLst>
                    <a:ext uri="{9D8B030D-6E8A-4147-A177-3AD203B41FA5}">
                      <a16:colId xmlns:a16="http://schemas.microsoft.com/office/drawing/2014/main" val="3243591557"/>
                    </a:ext>
                  </a:extLst>
                </a:gridCol>
              </a:tblGrid>
              <a:tr h="2287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2400" b="1" dirty="0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  <a:cs typeface="Roboto Slab"/>
                        <a:sym typeface="Roboto Ligh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2400" b="1" dirty="0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  <a:cs typeface="Roboto Slab"/>
                        <a:sym typeface="Roboto Ligh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00B0F0"/>
                          </a:solidFill>
                          <a:latin typeface="Roboto Slab" pitchFamily="2" charset="0"/>
                          <a:ea typeface="Roboto Slab" pitchFamily="2" charset="0"/>
                          <a:cs typeface="Roboto Slab"/>
                          <a:sym typeface="Roboto Light"/>
                        </a:rPr>
                        <a:t>Pour toute demande d’adhésion, un formulaire en ligne disponible </a:t>
                      </a:r>
                      <a:r>
                        <a:rPr lang="fr-FR" sz="2400" b="1" dirty="0">
                          <a:solidFill>
                            <a:srgbClr val="00B0F0"/>
                          </a:solidFill>
                          <a:latin typeface="Roboto Slab" pitchFamily="2" charset="0"/>
                          <a:ea typeface="Roboto Slab" pitchFamily="2" charset="0"/>
                          <a:cs typeface="Roboto Slab"/>
                          <a:sym typeface="Roboto Ligh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ici</a:t>
                      </a:r>
                      <a:r>
                        <a:rPr lang="fr-FR" sz="2400" b="1" dirty="0">
                          <a:solidFill>
                            <a:srgbClr val="00B0F0"/>
                          </a:solidFill>
                          <a:latin typeface="Roboto Slab" pitchFamily="2" charset="0"/>
                          <a:ea typeface="Roboto Slab" pitchFamily="2" charset="0"/>
                          <a:cs typeface="Roboto Slab"/>
                          <a:sym typeface="Roboto Light"/>
                        </a:rPr>
                        <a:t> </a:t>
                      </a:r>
                    </a:p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2210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29B3F7C2-599D-2C15-AC90-E4A6A404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054182"/>
            <a:ext cx="2158559" cy="21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"/>
          <p:cNvSpPr txBox="1">
            <a:spLocks noGrp="1"/>
          </p:cNvSpPr>
          <p:nvPr>
            <p:ph type="title"/>
          </p:nvPr>
        </p:nvSpPr>
        <p:spPr>
          <a:xfrm>
            <a:off x="3521798" y="1557529"/>
            <a:ext cx="8155416" cy="2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Roboto Slab"/>
              <a:buNone/>
            </a:pPr>
            <a:r>
              <a:rPr lang="fr-FR" dirty="0"/>
              <a:t>Réseau médecin de médecins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389c7cf347_0_37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</a:pPr>
            <a:r>
              <a:rPr lang="fr-FR" dirty="0"/>
              <a:t>Réseau “Médecin de Médecins”</a:t>
            </a:r>
            <a:endParaRPr dirty="0"/>
          </a:p>
        </p:txBody>
      </p:sp>
      <p:sp>
        <p:nvSpPr>
          <p:cNvPr id="460" name="Google Shape;460;g2389c7cf347_0_37"/>
          <p:cNvSpPr txBox="1">
            <a:spLocks noGrp="1"/>
          </p:cNvSpPr>
          <p:nvPr>
            <p:ph type="body" idx="3"/>
          </p:nvPr>
        </p:nvSpPr>
        <p:spPr>
          <a:xfrm>
            <a:off x="1173077" y="1607177"/>
            <a:ext cx="6198684" cy="4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r>
              <a:rPr lang="fr-FR" sz="2000" b="1" dirty="0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rPr>
              <a:t>La mise en place du réseau “Médecin de Médecins”</a:t>
            </a:r>
            <a:endParaRPr sz="2000" dirty="0"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</a:pPr>
            <a:endParaRPr lang="fr-FR" b="1" dirty="0"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Un réseau de médecins libéraux franciliens volontaires pour 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</a:pPr>
            <a:endParaRPr sz="1400" dirty="0">
              <a:cs typeface="Roboto"/>
              <a:sym typeface="Roboto"/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accueillir leurs consœurs / confrères, dans une logique de “coupe-file” et de confidentialité</a:t>
            </a:r>
            <a:endParaRPr sz="1400" dirty="0"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assurer un rôle de “veilleur / guetteur” à l’égard de consœurs / confrères en besoin de soins mais qui ne le reconnaissent pas nécessairement</a:t>
            </a:r>
            <a:endParaRPr sz="1400" dirty="0"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cs typeface="Roboto"/>
              <a:sym typeface="Roboto"/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ym typeface="Roboto"/>
              </a:rPr>
              <a:t>Pas de modalité de prise en charge financière ni de consigne sur la tarification : chaque “médecin de médecin” prend en charge les médecins, et est libre de sa pratique tarifaire dans le cadre du droit commun (facturation ou non, dépassement ou non…)</a:t>
            </a:r>
            <a:endParaRPr sz="1400" dirty="0">
              <a:sym typeface="Roboto"/>
            </a:endParaRPr>
          </a:p>
        </p:txBody>
      </p:sp>
      <p:sp>
        <p:nvSpPr>
          <p:cNvPr id="461" name="Google Shape;461;g2389c7cf347_0_37"/>
          <p:cNvSpPr txBox="1">
            <a:spLocks noGrp="1"/>
          </p:cNvSpPr>
          <p:nvPr>
            <p:ph type="sldNum" idx="12"/>
          </p:nvPr>
        </p:nvSpPr>
        <p:spPr>
          <a:xfrm>
            <a:off x="11641138" y="486104"/>
            <a:ext cx="50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pic>
        <p:nvPicPr>
          <p:cNvPr id="462" name="Google Shape;462;g2389c7cf347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6789" y="1690537"/>
            <a:ext cx="3564349" cy="273429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2389c7cf347_0_37"/>
          <p:cNvSpPr txBox="1"/>
          <p:nvPr/>
        </p:nvSpPr>
        <p:spPr>
          <a:xfrm>
            <a:off x="8076789" y="4424825"/>
            <a:ext cx="35643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rgbClr val="0C0C0C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“Le guetteur”, Deauville, Calvados</a:t>
            </a:r>
            <a:endParaRPr sz="12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39348cb413_0_0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</a:pPr>
            <a:r>
              <a:rPr lang="fr-FR" dirty="0"/>
              <a:t>Réseau médecin de médecins</a:t>
            </a:r>
            <a:endParaRPr dirty="0"/>
          </a:p>
        </p:txBody>
      </p:sp>
      <p:sp>
        <p:nvSpPr>
          <p:cNvPr id="354" name="Google Shape;354;g239348cb413_0_0"/>
          <p:cNvSpPr txBox="1">
            <a:spLocks noGrp="1"/>
          </p:cNvSpPr>
          <p:nvPr>
            <p:ph type="sldNum" idx="12"/>
          </p:nvPr>
        </p:nvSpPr>
        <p:spPr>
          <a:xfrm>
            <a:off x="11641138" y="486104"/>
            <a:ext cx="50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E641C8-EE92-C0D8-6EAE-0252106B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64" y="1762909"/>
            <a:ext cx="11090400" cy="3396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39348cb413_0_0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</a:pPr>
            <a:r>
              <a:rPr lang="fr-FR" dirty="0"/>
              <a:t>Réseau médecin de médecins</a:t>
            </a:r>
            <a:endParaRPr dirty="0"/>
          </a:p>
        </p:txBody>
      </p:sp>
      <p:sp>
        <p:nvSpPr>
          <p:cNvPr id="354" name="Google Shape;354;g239348cb413_0_0"/>
          <p:cNvSpPr txBox="1">
            <a:spLocks noGrp="1"/>
          </p:cNvSpPr>
          <p:nvPr>
            <p:ph type="sldNum" idx="12"/>
          </p:nvPr>
        </p:nvSpPr>
        <p:spPr>
          <a:xfrm>
            <a:off x="11641138" y="486104"/>
            <a:ext cx="50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4D46B3-276A-FFE1-E601-5DE2C7CBB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21" y="1305066"/>
            <a:ext cx="9949758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39348cb413_0_0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</a:pPr>
            <a:r>
              <a:rPr lang="fr-FR" dirty="0"/>
              <a:t>Réseau médecin de médecins – URPS Ile-de-France</a:t>
            </a:r>
            <a:endParaRPr dirty="0"/>
          </a:p>
        </p:txBody>
      </p:sp>
      <p:sp>
        <p:nvSpPr>
          <p:cNvPr id="354" name="Google Shape;354;g239348cb413_0_0"/>
          <p:cNvSpPr txBox="1">
            <a:spLocks noGrp="1"/>
          </p:cNvSpPr>
          <p:nvPr>
            <p:ph type="sldNum" idx="12"/>
          </p:nvPr>
        </p:nvSpPr>
        <p:spPr>
          <a:xfrm>
            <a:off x="11641138" y="486104"/>
            <a:ext cx="50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04B850-5FAE-02C6-69BC-BA38D0FD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2652712"/>
            <a:ext cx="87915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39348cb413_0_0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</a:pPr>
            <a:r>
              <a:rPr lang="fr-FR" dirty="0"/>
              <a:t>Réseau médecin de médecins – URPS Ile-de-France</a:t>
            </a:r>
            <a:endParaRPr dirty="0"/>
          </a:p>
        </p:txBody>
      </p:sp>
      <p:sp>
        <p:nvSpPr>
          <p:cNvPr id="354" name="Google Shape;354;g239348cb413_0_0"/>
          <p:cNvSpPr txBox="1">
            <a:spLocks noGrp="1"/>
          </p:cNvSpPr>
          <p:nvPr>
            <p:ph type="sldNum" idx="12"/>
          </p:nvPr>
        </p:nvSpPr>
        <p:spPr>
          <a:xfrm>
            <a:off x="11641138" y="486104"/>
            <a:ext cx="50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82E76B-FC84-3F42-58B8-DE374DF9C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17" y="1878029"/>
            <a:ext cx="99316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39348cb413_0_0"/>
          <p:cNvSpPr txBox="1">
            <a:spLocks noGrp="1"/>
          </p:cNvSpPr>
          <p:nvPr>
            <p:ph type="title"/>
          </p:nvPr>
        </p:nvSpPr>
        <p:spPr>
          <a:xfrm>
            <a:off x="550863" y="449087"/>
            <a:ext cx="1109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</a:pPr>
            <a:r>
              <a:rPr lang="fr-FR" dirty="0"/>
              <a:t>Réseau médecin de médecins – URPS Ile-de-France</a:t>
            </a:r>
            <a:endParaRPr dirty="0"/>
          </a:p>
        </p:txBody>
      </p:sp>
      <p:sp>
        <p:nvSpPr>
          <p:cNvPr id="354" name="Google Shape;354;g239348cb413_0_0"/>
          <p:cNvSpPr txBox="1">
            <a:spLocks noGrp="1"/>
          </p:cNvSpPr>
          <p:nvPr>
            <p:ph type="sldNum" idx="12"/>
          </p:nvPr>
        </p:nvSpPr>
        <p:spPr>
          <a:xfrm>
            <a:off x="11641138" y="486104"/>
            <a:ext cx="50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A84C50-0D39-0816-CFE5-21B458763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78" y="1303699"/>
            <a:ext cx="955140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8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3b13087614_0_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</a:pPr>
            <a:r>
              <a:rPr lang="fr-FR" sz="2400" dirty="0"/>
              <a:t>Le réseau médecin de médecins se construit avec vous</a:t>
            </a:r>
            <a:endParaRPr sz="24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25783F5-EB2E-0F96-1CF4-931515614ED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163637" y="1592262"/>
            <a:ext cx="10477499" cy="629729"/>
          </a:xfrm>
        </p:spPr>
        <p:txBody>
          <a:bodyPr/>
          <a:lstStyle/>
          <a:p>
            <a:pPr marL="0" indent="0" algn="ctr"/>
            <a:r>
              <a:rPr lang="fr-FR" sz="20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  <a:cs typeface="Roboto Slab"/>
                <a:sym typeface="Roboto Slab"/>
              </a:rPr>
              <a:t>Quelques rencontres en 2023 et 2024 et déjà un réseau de 30 confrères volontaires pour participer à la prise en charge des collègues  </a:t>
            </a:r>
            <a:endParaRPr lang="fr-FR" sz="2000" dirty="0">
              <a:latin typeface="Roboto Slab" pitchFamily="2" charset="0"/>
              <a:ea typeface="Roboto Slab" pitchFamily="2" charset="0"/>
              <a:cs typeface="Roboto Slab Light"/>
              <a:sym typeface="Roboto Slab Light"/>
            </a:endParaRPr>
          </a:p>
          <a:p>
            <a:endParaRPr lang="fr-FR" dirty="0"/>
          </a:p>
        </p:txBody>
      </p:sp>
      <p:sp>
        <p:nvSpPr>
          <p:cNvPr id="362" name="Google Shape;362;g23b13087614_0_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pic>
        <p:nvPicPr>
          <p:cNvPr id="4" name="Image 3" descr="Une image contenant habits, personne, sourire, femme&#10;&#10;Description générée automatiquement">
            <a:extLst>
              <a:ext uri="{FF2B5EF4-FFF2-40B4-BE49-F238E27FC236}">
                <a16:creationId xmlns:a16="http://schemas.microsoft.com/office/drawing/2014/main" id="{D5361616-E9C5-A37F-CAFD-F541CE9A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14" y="2504632"/>
            <a:ext cx="9077414" cy="3090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Thème URPS 2021 VF">
  <a:themeElements>
    <a:clrScheme name="URPS bleu vert">
      <a:dk1>
        <a:srgbClr val="0D0D0D"/>
      </a:dk1>
      <a:lt1>
        <a:srgbClr val="FFFFFF"/>
      </a:lt1>
      <a:dk2>
        <a:srgbClr val="44546A"/>
      </a:dk2>
      <a:lt2>
        <a:srgbClr val="E7E6E6"/>
      </a:lt2>
      <a:accent1>
        <a:srgbClr val="08648A"/>
      </a:accent1>
      <a:accent2>
        <a:srgbClr val="F05B89"/>
      </a:accent2>
      <a:accent3>
        <a:srgbClr val="6DBBB8"/>
      </a:accent3>
      <a:accent4>
        <a:srgbClr val="EFE46B"/>
      </a:accent4>
      <a:accent5>
        <a:srgbClr val="F7941E"/>
      </a:accent5>
      <a:accent6>
        <a:srgbClr val="EF3750"/>
      </a:accent6>
      <a:hlink>
        <a:srgbClr val="62BF82"/>
      </a:hlink>
      <a:folHlink>
        <a:srgbClr val="EF46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URPS 2021 VF">
  <a:themeElements>
    <a:clrScheme name="00. URP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F88"/>
      </a:accent1>
      <a:accent2>
        <a:srgbClr val="EA5283"/>
      </a:accent2>
      <a:accent3>
        <a:srgbClr val="6DBBB8"/>
      </a:accent3>
      <a:accent4>
        <a:srgbClr val="FFC000"/>
      </a:accent4>
      <a:accent5>
        <a:srgbClr val="F39200"/>
      </a:accent5>
      <a:accent6>
        <a:srgbClr val="6AB97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362</Words>
  <Application>Microsoft Office PowerPoint</Application>
  <PresentationFormat>Grand écran</PresentationFormat>
  <Paragraphs>50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Roboto Light</vt:lpstr>
      <vt:lpstr>Roboto Slab</vt:lpstr>
      <vt:lpstr>Arial</vt:lpstr>
      <vt:lpstr>Noto Sans Symbols</vt:lpstr>
      <vt:lpstr>Calibri</vt:lpstr>
      <vt:lpstr>Roboto</vt:lpstr>
      <vt:lpstr>4_Thème URPS 2021 VF</vt:lpstr>
      <vt:lpstr>Thème URPS 2021 VF</vt:lpstr>
      <vt:lpstr>Présentation PowerPoint</vt:lpstr>
      <vt:lpstr>Réseau médecin de médecins</vt:lpstr>
      <vt:lpstr>Réseau “Médecin de Médecins”</vt:lpstr>
      <vt:lpstr>Réseau médecin de médecins</vt:lpstr>
      <vt:lpstr>Réseau médecin de médecins</vt:lpstr>
      <vt:lpstr>Réseau médecin de médecins – URPS Ile-de-France</vt:lpstr>
      <vt:lpstr>Réseau médecin de médecins – URPS Ile-de-France</vt:lpstr>
      <vt:lpstr>Réseau médecin de médecins – URPS Ile-de-France</vt:lpstr>
      <vt:lpstr>Le réseau médecin de médecins se construit avec vous</vt:lpstr>
      <vt:lpstr>Communiquer entre nous simplement</vt:lpstr>
      <vt:lpstr>Réseau “Médecin de Médecins” </vt:lpstr>
      <vt:lpstr>Le réseau médecin de médecins se construit avec vous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FOURRIER</dc:creator>
  <cp:lastModifiedBy>Alexandre Grenier</cp:lastModifiedBy>
  <cp:revision>38</cp:revision>
  <cp:lastPrinted>2023-05-09T07:54:50Z</cp:lastPrinted>
  <dcterms:created xsi:type="dcterms:W3CDTF">2022-10-05T13:02:40Z</dcterms:created>
  <dcterms:modified xsi:type="dcterms:W3CDTF">2024-12-16T15:03:40Z</dcterms:modified>
</cp:coreProperties>
</file>